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8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57" r:id="rId13"/>
    <p:sldId id="260" r:id="rId14"/>
    <p:sldId id="258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408426-1F08-48E2-BF1F-8EE3C62B3F32}">
          <p14:sldIdLst>
            <p14:sldId id="256"/>
          </p14:sldIdLst>
        </p14:section>
        <p14:section name="UX Example" id="{74F7C2DE-3E35-4430-89D4-B085F1E3A4D3}">
          <p14:sldIdLst>
            <p14:sldId id="261"/>
            <p14:sldId id="269"/>
            <p14:sldId id="268"/>
            <p14:sldId id="266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pecs" id="{8E426982-57A3-440B-A350-D89578CC2E63}">
          <p14:sldIdLst>
            <p14:sldId id="257"/>
            <p14:sldId id="260"/>
            <p14:sldId id="258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SkillF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SkillA(5)</c:v>
                </c:pt>
                <c:pt idx="1">
                  <c:v>SkillE(4)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8D8F-E26C-4A8F-BDE7-9CA7A1C6151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chart" Target="../charts/chart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chart" Target="../charts/chart8.xml"/><Relationship Id="rId10" Type="http://schemas.openxmlformats.org/officeDocument/2006/relationships/chart" Target="../charts/chart12.xml"/><Relationship Id="rId4" Type="http://schemas.openxmlformats.org/officeDocument/2006/relationships/chart" Target="../charts/chart7.xml"/><Relationship Id="rId9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31279" y="1065027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 by team skills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22889" y="1071640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16" y="4717574"/>
            <a:ext cx="277812" cy="27781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3518694"/>
            <a:ext cx="277812" cy="27781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1717175"/>
            <a:ext cx="277812" cy="2778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2308065"/>
            <a:ext cx="277812" cy="2778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34" y="1715770"/>
            <a:ext cx="277812" cy="27781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1715409"/>
            <a:ext cx="277812" cy="27781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2322355"/>
            <a:ext cx="277812" cy="27781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3504405"/>
            <a:ext cx="277812" cy="27781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94" y="3656805"/>
            <a:ext cx="277812" cy="2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“Users”</a:t>
            </a:r>
          </a:p>
          <a:p>
            <a:r>
              <a:rPr lang="en-US" dirty="0" smtClean="0"/>
              <a:t>Enable “Users” permission groups. Each user can have multiple..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/>
              <a:t>TeamAdmin</a:t>
            </a:r>
            <a:r>
              <a:rPr lang="en-US" dirty="0"/>
              <a:t>(</a:t>
            </a:r>
            <a:r>
              <a:rPr lang="en-US" dirty="0" err="1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Guest (Not authenticated)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8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Assign permissions to users:</a:t>
            </a:r>
          </a:p>
          <a:p>
            <a:endParaRPr lang="en-US" sz="2400" dirty="0" smtClean="0"/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Can assign any permission</a:t>
            </a:r>
          </a:p>
          <a:p>
            <a:r>
              <a:rPr lang="en-US" sz="2400" dirty="0" err="1"/>
              <a:t>TeamsListAdmin</a:t>
            </a:r>
            <a:endParaRPr lang="en-US" sz="2400" dirty="0" smtClean="0"/>
          </a:p>
          <a:p>
            <a:pPr lvl="1"/>
            <a:r>
              <a:rPr lang="en-US" sz="2000" dirty="0" err="1"/>
              <a:t>TeamsListAdmin</a:t>
            </a:r>
            <a:endParaRPr lang="en-US" sz="2000" dirty="0" smtClean="0"/>
          </a:p>
          <a:p>
            <a:pPr lvl="1"/>
            <a:r>
              <a:rPr lang="en-US" sz="2000" dirty="0" err="1" smtClean="0"/>
              <a:t>TeamAdmin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TeamMember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r>
              <a:rPr lang="en-US" sz="2400" dirty="0" err="1"/>
              <a:t>TeamAdmin</a:t>
            </a:r>
            <a:endParaRPr lang="en-US" sz="2400" dirty="0" smtClean="0"/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Admin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Member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`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5312" y="1825625"/>
            <a:ext cx="5428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TeamMemeber</a:t>
            </a:r>
            <a:endParaRPr lang="en-US" sz="2400" dirty="0" smtClean="0"/>
          </a:p>
          <a:p>
            <a:r>
              <a:rPr lang="en-US" sz="2400" dirty="0" err="1" smtClean="0"/>
              <a:t>SkillsListAdmin</a:t>
            </a:r>
            <a:endParaRPr lang="en-US" sz="2400" dirty="0" smtClean="0"/>
          </a:p>
          <a:p>
            <a:pPr lvl="1"/>
            <a:r>
              <a:rPr lang="en-US" sz="2000" dirty="0" err="1" smtClean="0"/>
              <a:t>SkillsListAdmin</a:t>
            </a:r>
            <a:endParaRPr lang="en-US" sz="2000" dirty="0" smtClean="0"/>
          </a:p>
          <a:p>
            <a:r>
              <a:rPr lang="en-US" sz="2400" dirty="0" smtClean="0"/>
              <a:t>Reader</a:t>
            </a:r>
          </a:p>
          <a:p>
            <a:r>
              <a:rPr lang="en-US" sz="2400" dirty="0" smtClean="0"/>
              <a:t>Guest (Not authenticated)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60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“Teams</a:t>
            </a:r>
            <a:r>
              <a:rPr lang="en-US" dirty="0" smtClean="0"/>
              <a:t>” of “Users”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r>
              <a:rPr lang="en-US" dirty="0" smtClean="0"/>
              <a:t>Add “Users” to </a:t>
            </a:r>
            <a:r>
              <a:rPr lang="en-US" dirty="0"/>
              <a:t>“Team”</a:t>
            </a:r>
            <a:endParaRPr lang="en-US" dirty="0" smtClean="0"/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SameTeamId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“Skills”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Enable connecting “Skills” with each other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Show stats about each “Skill” and the percentage of the </a:t>
            </a:r>
            <a:r>
              <a:rPr lang="en-US" dirty="0"/>
              <a:t>“Teams</a:t>
            </a:r>
            <a:r>
              <a:rPr lang="en-US" dirty="0" smtClean="0"/>
              <a:t>” having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Clicking on the “Skill” shows all the </a:t>
            </a:r>
            <a:r>
              <a:rPr lang="en-US" dirty="0"/>
              <a:t>“Teams</a:t>
            </a:r>
            <a:r>
              <a:rPr lang="en-US" dirty="0" smtClean="0"/>
              <a:t>” having the skill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Show all the </a:t>
            </a:r>
            <a:r>
              <a:rPr lang="en-US" dirty="0"/>
              <a:t>“Teams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Clicking on the </a:t>
            </a:r>
            <a:r>
              <a:rPr lang="en-US" dirty="0"/>
              <a:t>“Team” </a:t>
            </a:r>
            <a:r>
              <a:rPr lang="en-US" dirty="0" smtClean="0"/>
              <a:t>anywhere shows all the “Skills” a “Team” has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The </a:t>
            </a:r>
            <a:r>
              <a:rPr lang="en-US" dirty="0"/>
              <a:t>“Team” </a:t>
            </a:r>
            <a:r>
              <a:rPr lang="en-US" dirty="0" smtClean="0"/>
              <a:t>“Users” can select a “Skill” the </a:t>
            </a:r>
            <a:r>
              <a:rPr lang="en-US" dirty="0"/>
              <a:t>“</a:t>
            </a:r>
            <a:r>
              <a:rPr lang="en-US" dirty="0" smtClean="0"/>
              <a:t>Team” has from the available “Skills”</a:t>
            </a:r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TeamMemeber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Hovering over a “Skill” shows all the connected “Skills” that lead to that “Skill” and from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people to like “Team” “Skills”</a:t>
            </a:r>
          </a:p>
          <a:p>
            <a:pPr lvl="1"/>
            <a:r>
              <a:rPr lang="en-US" dirty="0" smtClean="0"/>
              <a:t>Admin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sListAdmin</a:t>
            </a:r>
            <a:endParaRPr lang="en-US" dirty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AnyTeamId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SkillsListAdmin</a:t>
            </a:r>
            <a:endParaRPr lang="en-US" dirty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Reader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CONFIGURATIONS</a:t>
            </a:r>
            <a:endParaRPr lang="en-US" sz="2800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93306" y="3050446"/>
            <a:ext cx="1435608" cy="1435608"/>
            <a:chOff x="8574024" y="3346704"/>
            <a:chExt cx="1435608" cy="1435608"/>
          </a:xfrm>
        </p:grpSpPr>
        <p:sp>
          <p:nvSpPr>
            <p:cNvPr id="10" name="Rectangle 9"/>
            <p:cNvSpPr/>
            <p:nvPr/>
          </p:nvSpPr>
          <p:spPr>
            <a:xfrm>
              <a:off x="857402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600" dirty="0"/>
            </a:p>
            <a:p>
              <a:pPr algn="ctr"/>
              <a:endParaRPr lang="en-US" sz="1600" dirty="0" smtClean="0"/>
            </a:p>
            <a:p>
              <a:pPr algn="ctr"/>
              <a:endParaRPr lang="he-IL" sz="1600" dirty="0" smtClean="0"/>
            </a:p>
            <a:p>
              <a:pPr algn="ctr"/>
              <a:r>
                <a:rPr lang="en-US" sz="1600" dirty="0" smtClean="0"/>
                <a:t>Skills</a:t>
              </a:r>
            </a:p>
            <a:p>
              <a:pPr algn="ctr"/>
              <a:r>
                <a:rPr lang="en-US" sz="1600" dirty="0" smtClean="0"/>
                <a:t>Settings</a:t>
              </a:r>
              <a:endParaRPr lang="he-IL" sz="1600" dirty="0" smtClean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228" y="3602113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18102" y="3050446"/>
            <a:ext cx="1435608" cy="1435608"/>
            <a:chOff x="6752844" y="3346704"/>
            <a:chExt cx="1435608" cy="1435608"/>
          </a:xfrm>
        </p:grpSpPr>
        <p:sp>
          <p:nvSpPr>
            <p:cNvPr id="11" name="Rectangle 10"/>
            <p:cNvSpPr/>
            <p:nvPr/>
          </p:nvSpPr>
          <p:spPr>
            <a:xfrm>
              <a:off x="675284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User </a:t>
              </a:r>
            </a:p>
            <a:p>
              <a:pPr algn="ctr"/>
              <a:r>
                <a:rPr lang="en-US" sz="1600" dirty="0" smtClean="0"/>
                <a:t>Settings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48" y="3626285"/>
              <a:ext cx="457200" cy="4572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3" y="2272284"/>
            <a:ext cx="457200" cy="457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05704" y="3045251"/>
            <a:ext cx="1435608" cy="143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Team</a:t>
            </a:r>
          </a:p>
          <a:p>
            <a:pPr algn="ctr"/>
            <a:r>
              <a:rPr lang="en-US" sz="1600" dirty="0" smtClean="0"/>
              <a:t>Settings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08" y="3330027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612614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55" y="1655064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53259" y="16550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USER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10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Username1</a:t>
            </a:r>
          </a:p>
          <a:p>
            <a:r>
              <a:rPr lang="en-US" dirty="0" smtClean="0"/>
              <a:t>Username2</a:t>
            </a:r>
          </a:p>
          <a:p>
            <a:r>
              <a:rPr lang="en-US" dirty="0" smtClean="0"/>
              <a:t>Username3</a:t>
            </a:r>
          </a:p>
          <a:p>
            <a:r>
              <a:rPr lang="en-US" dirty="0" smtClean="0"/>
              <a:t>Username4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240" y="3527572"/>
            <a:ext cx="3580988" cy="2625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TeamName1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7599" y="3527573"/>
            <a:ext cx="3766201" cy="262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TeamListAdmin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7" y="2281007"/>
            <a:ext cx="457200" cy="457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33323" y="3851629"/>
            <a:ext cx="548388" cy="215444"/>
            <a:chOff x="6586716" y="4568092"/>
            <a:chExt cx="548388" cy="215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817" y="4054831"/>
            <a:ext cx="545910" cy="215444"/>
            <a:chOff x="6587210" y="4717561"/>
            <a:chExt cx="545910" cy="2154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611187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75" y="1653637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67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SkillA</a:t>
            </a:r>
            <a:endParaRPr lang="en-US" dirty="0" smtClean="0"/>
          </a:p>
          <a:p>
            <a:r>
              <a:rPr lang="en-US" dirty="0" err="1" smtClean="0"/>
              <a:t>SkillB</a:t>
            </a:r>
            <a:endParaRPr lang="en-US" dirty="0" smtClean="0"/>
          </a:p>
          <a:p>
            <a:r>
              <a:rPr lang="en-US" dirty="0" err="1" smtClean="0"/>
              <a:t>SkillC</a:t>
            </a:r>
            <a:endParaRPr lang="en-US" dirty="0" smtClean="0"/>
          </a:p>
          <a:p>
            <a:r>
              <a:rPr lang="en-US" dirty="0" err="1" smtClean="0"/>
              <a:t>SkillD</a:t>
            </a:r>
            <a:endParaRPr lang="en-US" dirty="0" smtClean="0"/>
          </a:p>
          <a:p>
            <a:r>
              <a:rPr lang="en-US" dirty="0" err="1" smtClean="0"/>
              <a:t>SkillE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6231" y="3485627"/>
            <a:ext cx="3757569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267779"/>
            <a:ext cx="457200" cy="457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40" y="1601181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95" y="1643631"/>
            <a:ext cx="4572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TEAM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75284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TeamName1</a:t>
            </a:r>
            <a:endParaRPr lang="en-US" sz="2800" dirty="0"/>
          </a:p>
          <a:p>
            <a:r>
              <a:rPr lang="en-US" dirty="0" smtClean="0"/>
              <a:t>TeamName2</a:t>
            </a:r>
          </a:p>
          <a:p>
            <a:r>
              <a:rPr lang="en-US" dirty="0" smtClean="0"/>
              <a:t>TeamName3</a:t>
            </a:r>
          </a:p>
          <a:p>
            <a:r>
              <a:rPr lang="en-US" dirty="0" smtClean="0"/>
              <a:t>TeamName4</a:t>
            </a:r>
            <a:endParaRPr lang="en-US" dirty="0"/>
          </a:p>
          <a:p>
            <a:r>
              <a:rPr lang="en-US" dirty="0" smtClean="0"/>
              <a:t>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306772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72812" y="3485627"/>
            <a:ext cx="3580988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03494" y="3787227"/>
            <a:ext cx="548388" cy="215444"/>
            <a:chOff x="6586716" y="4568092"/>
            <a:chExt cx="548388" cy="21544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03494" y="4008721"/>
            <a:ext cx="545910" cy="215444"/>
            <a:chOff x="6587210" y="4717561"/>
            <a:chExt cx="545910" cy="21544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00966" y="4224165"/>
            <a:ext cx="545910" cy="215444"/>
            <a:chOff x="6587210" y="4717561"/>
            <a:chExt cx="545910" cy="2154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33172" y="3787139"/>
            <a:ext cx="503214" cy="246221"/>
            <a:chOff x="10633172" y="3787139"/>
            <a:chExt cx="503214" cy="2462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33172" y="4027709"/>
            <a:ext cx="503214" cy="256588"/>
            <a:chOff x="10633172" y="4027709"/>
            <a:chExt cx="503214" cy="25658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3172" y="4240804"/>
            <a:ext cx="503214" cy="259449"/>
            <a:chOff x="10633172" y="4240804"/>
            <a:chExt cx="503214" cy="25944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633172" y="4456070"/>
            <a:ext cx="503214" cy="259314"/>
            <a:chOff x="10633172" y="4456070"/>
            <a:chExt cx="503214" cy="2593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972" y="1621279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27" y="1663729"/>
            <a:ext cx="457200" cy="457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277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274333554"/>
              </p:ext>
            </p:extLst>
          </p:nvPr>
        </p:nvGraphicFramePr>
        <p:xfrm>
          <a:off x="49343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67129969"/>
              </p:ext>
            </p:extLst>
          </p:nvPr>
        </p:nvGraphicFramePr>
        <p:xfrm>
          <a:off x="3829051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096591384"/>
              </p:ext>
            </p:extLst>
          </p:nvPr>
        </p:nvGraphicFramePr>
        <p:xfrm>
          <a:off x="728662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MY TEAMS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92373985"/>
              </p:ext>
            </p:extLst>
          </p:nvPr>
        </p:nvGraphicFramePr>
        <p:xfrm>
          <a:off x="3829051" y="1609434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273057083"/>
              </p:ext>
            </p:extLst>
          </p:nvPr>
        </p:nvGraphicFramePr>
        <p:xfrm>
          <a:off x="566738" y="1609218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35869" y="4257588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OTHER TEAMS</a:t>
            </a:r>
            <a:endParaRPr lang="en-US" sz="2800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432360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22" y="466797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8499" y="443270"/>
            <a:ext cx="457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966732" y="10633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53962" y="43356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TeamA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632963138"/>
              </p:ext>
            </p:extLst>
          </p:nvPr>
        </p:nvGraphicFramePr>
        <p:xfrm>
          <a:off x="566738" y="1609217"/>
          <a:ext cx="4067175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17997" y="1910818"/>
            <a:ext cx="548388" cy="215444"/>
            <a:chOff x="6586716" y="4568092"/>
            <a:chExt cx="548388" cy="2154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17997" y="2132312"/>
            <a:ext cx="545910" cy="215444"/>
            <a:chOff x="6587210" y="4717561"/>
            <a:chExt cx="545910" cy="21544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15469" y="2347756"/>
            <a:ext cx="545910" cy="215444"/>
            <a:chOff x="6587210" y="4717561"/>
            <a:chExt cx="545910" cy="21544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45275" y="1910818"/>
            <a:ext cx="503214" cy="246221"/>
            <a:chOff x="10633172" y="3787139"/>
            <a:chExt cx="503214" cy="24622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145275" y="2151388"/>
            <a:ext cx="503214" cy="256588"/>
            <a:chOff x="10633172" y="4027709"/>
            <a:chExt cx="503214" cy="25658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45275" y="2364483"/>
            <a:ext cx="503214" cy="259449"/>
            <a:chOff x="10633172" y="4240804"/>
            <a:chExt cx="503214" cy="25944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145275" y="2579749"/>
            <a:ext cx="503214" cy="259314"/>
            <a:chOff x="10633172" y="4456070"/>
            <a:chExt cx="503214" cy="25931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5699" y="442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35251604"/>
              </p:ext>
            </p:extLst>
          </p:nvPr>
        </p:nvGraphicFramePr>
        <p:xfrm>
          <a:off x="3940811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934122931"/>
              </p:ext>
            </p:extLst>
          </p:nvPr>
        </p:nvGraphicFramePr>
        <p:xfrm>
          <a:off x="566738" y="1609218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244400353"/>
              </p:ext>
            </p:extLst>
          </p:nvPr>
        </p:nvGraphicFramePr>
        <p:xfrm>
          <a:off x="7388186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76103478"/>
              </p:ext>
            </p:extLst>
          </p:nvPr>
        </p:nvGraphicFramePr>
        <p:xfrm>
          <a:off x="566738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915456513"/>
              </p:ext>
            </p:extLst>
          </p:nvPr>
        </p:nvGraphicFramePr>
        <p:xfrm>
          <a:off x="7388186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481711638"/>
              </p:ext>
            </p:extLst>
          </p:nvPr>
        </p:nvGraphicFramePr>
        <p:xfrm>
          <a:off x="3940811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1096" y="419268"/>
            <a:ext cx="457200" cy="457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87224" y="1054235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SkillB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 who know it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TeamC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347314992"/>
              </p:ext>
            </p:extLst>
          </p:nvPr>
        </p:nvGraphicFramePr>
        <p:xfrm>
          <a:off x="635000" y="1609215"/>
          <a:ext cx="4043221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637309" y="5524249"/>
            <a:ext cx="3296516" cy="125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47644" y="442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468</Words>
  <Application>Microsoft Office PowerPoint</Application>
  <PresentationFormat>Widescreen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Stats</vt:lpstr>
      <vt:lpstr>Configurations Screen</vt:lpstr>
      <vt:lpstr>Configurations Screen</vt:lpstr>
      <vt:lpstr>Configurations Screen</vt:lpstr>
      <vt:lpstr>Configurations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- Basic</vt:lpstr>
      <vt:lpstr>Requirements - Basic</vt:lpstr>
      <vt:lpstr>Requirements - Features</vt:lpstr>
      <vt:lpstr>Requirements - Features</vt:lpstr>
      <vt:lpstr>Requirements -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</dc:title>
  <dc:creator>Slava Shpitalny</dc:creator>
  <cp:lastModifiedBy>Slava Shpitalny</cp:lastModifiedBy>
  <cp:revision>212</cp:revision>
  <dcterms:created xsi:type="dcterms:W3CDTF">2016-05-30T19:21:43Z</dcterms:created>
  <dcterms:modified xsi:type="dcterms:W3CDTF">2016-06-02T18:15:27Z</dcterms:modified>
</cp:coreProperties>
</file>