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b22346f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b22346f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b22346f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b22346f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22346f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22346f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22346f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22346f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b22346f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b22346f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b22346f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b22346f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b22346f3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b22346f3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b22346f3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b22346f3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>
                <a:latin typeface="Montserrat"/>
                <a:ea typeface="Montserrat"/>
                <a:cs typeface="Montserrat"/>
                <a:sym typeface="Montserrat"/>
              </a:rPr>
              <a:t>Robot operating system and CV</a:t>
            </a:r>
            <a:endParaRPr sz="4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12700" y="4024150"/>
            <a:ext cx="681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Выполнил: Демьяненко Вячеслав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1.9.7.2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4" y="4223950"/>
            <a:ext cx="26670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Что такое ROS?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ROS - Robot Operating System - Операционная система роботов - это набор модулей, инструментов и библиотек для создания роботов. ROS можно использовать для всего, от драйверов моторов, до высокоуровневых интерфейсов и симуляций. Обмен информации между модулями ROS осуществляется при помощи “топиков” и специальных сообщений.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650" y="555600"/>
            <a:ext cx="2903875" cy="10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625" y="1917225"/>
            <a:ext cx="2607550" cy="278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История создания ROS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середине 2000-х годов в Стэнфордском университете были предприняты различные усилия, связанные с использованием ИИ в робототехнике, например, программа STanford AI Robot (STAIR) и программа Personal Robots (PR) для создания собственных прототипов динамических программных систем, предназначенных для использования в робототехнике.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5" y="895350"/>
            <a:ext cx="47138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61350" y="282975"/>
            <a:ext cx="842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SzPts val="990"/>
              <a:buNone/>
            </a:pPr>
            <a:r>
              <a:rPr lang="ru" sz="2240">
                <a:latin typeface="Montserrat"/>
                <a:ea typeface="Montserrat"/>
                <a:cs typeface="Montserrat"/>
                <a:sym typeface="Montserrat"/>
              </a:rPr>
              <a:t>Сферы применения ROS и примеры проектов</a:t>
            </a:r>
            <a:endParaRPr sz="296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5" y="2299150"/>
            <a:ext cx="2575474" cy="257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25" y="2706699"/>
            <a:ext cx="3581476" cy="20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950" y="1152450"/>
            <a:ext cx="2575475" cy="25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036800" y="63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Что такое CV?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036800" y="1535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Компьютерное зрение (Computer vision) — это междисциплинарная научная область, целью которой является создание и изучение компьютерных систем, обладающих общим высокоуровневым представлением о цифровых изображениях или видео. С практической точки зрения компьютерное зрение стремится понять и автоматизировать задачи, которые может выполнять зрительная система человека.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25" y="1261450"/>
            <a:ext cx="4846950" cy="2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036800" y="63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OpenCV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036800" y="1535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OpenCV - крупнейшая открытая библиотека для работы с компьютерным зрением и машинным обучением. В библиотеку входит более 2500 алгоритмов включающих в себя как стандартных state-of-the-art программ, так и машинное обучение. Основные языки взаимодействия - Python, C++, Matlab, Lua, Ruby.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717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730" y="2485900"/>
            <a:ext cx="3961772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036800" y="63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Взаимодействие ROS и 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OpenCV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036800" y="1535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Непосредственное общение между двумя системами происходит по так называемому “CV bridge” который позже конвертируется в стандартный для ROS - message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25" y="227800"/>
            <a:ext cx="2943275" cy="26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5" y="3089325"/>
            <a:ext cx="2608366" cy="19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30925" cy="1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099" y="264175"/>
            <a:ext cx="3353750" cy="22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613" y="2917838"/>
            <a:ext cx="21717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448363" y="3065588"/>
            <a:ext cx="1430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chemeClr val="dk1"/>
                </a:solidFill>
              </a:rPr>
              <a:t>+</a:t>
            </a:r>
            <a:endParaRPr sz="100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687" y="3418163"/>
            <a:ext cx="2903875" cy="1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075" y="889825"/>
            <a:ext cx="3363849" cy="336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