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1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96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15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0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378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5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5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8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44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8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9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53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18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6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D6B90E-30E4-4EE3-9F54-512C45894FE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72D94E-F9F1-46CE-93D2-8BB6BA5D6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45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7309" y="564994"/>
            <a:ext cx="6691853" cy="2899176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библиотечными ресурсами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793" y="3693912"/>
            <a:ext cx="4501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Ответственные</a:t>
            </a:r>
          </a:p>
          <a:p>
            <a:pPr algn="r"/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Славный Д.М.</a:t>
            </a:r>
          </a:p>
          <a:p>
            <a:pPr algn="r"/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Красникова Д.Я.</a:t>
            </a:r>
          </a:p>
          <a:p>
            <a:pPr algn="r"/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Красников Д.Я.</a:t>
            </a:r>
          </a:p>
        </p:txBody>
      </p:sp>
    </p:spTree>
    <p:extLst>
      <p:ext uri="{BB962C8B-B14F-4D97-AF65-F5344CB8AC3E}">
        <p14:creationId xmlns:p14="http://schemas.microsoft.com/office/powerpoint/2010/main" val="242742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Красникова Д.Я. – разработчик проекта. В ее обязанности входило разработка предметной области, определение структур и таблиц, необходимых для создания базы данных, нормализация полученной базы данных.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Красников Д.Я. – разработчик проекта. В его обязанности входило проектирование и разработка базы данных, включая создание ER-диаграммы для визуального представления структурных связей между таблицами. </a:t>
            </a:r>
          </a:p>
          <a:p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Славный Д.М. – разработчик проекта. В его обязанности входило разработка функционала для работы с базой данных, а конкретнее создавал серверную часть для взаимодействия с базой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48077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216027"/>
            <a:ext cx="8836874" cy="2989020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базы данных для информационной системы библиотеки. Предметной областью проекта является система управления библиотечными ресурсами, включая книги, аудиокниги, электронные ресурсы, читателей и персонал библиотеки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бронированием. </a:t>
            </a:r>
          </a:p>
        </p:txBody>
      </p:sp>
    </p:spTree>
    <p:extLst>
      <p:ext uri="{BB962C8B-B14F-4D97-AF65-F5344CB8AC3E}">
        <p14:creationId xmlns:p14="http://schemas.microsoft.com/office/powerpoint/2010/main" val="28447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972" y="222738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972" y="1193188"/>
            <a:ext cx="11052536" cy="5330703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выделения конкретных сущностей для системы управления библиотекой, был сформирован список полей каждой сущности: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КНИГА: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книга является уникальной единицей и имеет: название, автора, год издания, жанр и статус (доступна/недоступна). В качестве ключевого атрибута  –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Не обязательны к заполнению год и статус.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ЖАНР: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жанр имеет уникальное название. Ключевой атрибут -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genre_id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ЧИТАТЕЛЬ: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читатель является имеет: имя, контактную информацию, историю бронирования. В качестве ключевого атрибута  –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reader_id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История бронирования необязательна к заполнению.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БРОНИРОВАНИЕ: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бронирование имеет: дату бронирования, читателя (внешний ключ), книгу (внешний ключ),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ключ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срок возврата. В качестве ключевого атрибута –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reservation_id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Срок возврата необязателен к заполнению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ПЕРСОНАЛ: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сотрудник имеет: имя, должность (внешний ключ), контактную информацию. В качестве ключевого атрибута -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staff_id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Контактная информация не обязательна к заполнению.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АУДИОКНИГА: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аудиокнига имеет следующие атрибуты: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(внешний ключ), e-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resourse_id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(внешний ключ), продолжительность. Ключевой атрибут -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audiobook_id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РЕСУРС: </a:t>
            </a:r>
          </a:p>
          <a:p>
            <a:pPr marL="3690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электронный ресурс имеет следующие атрибуты: ссылку, формат файла. Ключевой атрибут - e-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resourse_id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4878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318" y="372208"/>
            <a:ext cx="10353762" cy="970450"/>
          </a:xfrm>
        </p:spPr>
        <p:txBody>
          <a:bodyPr>
            <a:normAutofit/>
          </a:bodyPr>
          <a:lstStyle/>
          <a:p>
            <a:pPr algn="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Объяснение выбранной СУБД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693" y="1342658"/>
            <a:ext cx="10700238" cy="50028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 err="1"/>
              <a:t>MySQL</a:t>
            </a:r>
            <a:r>
              <a:rPr lang="ru-RU" dirty="0"/>
              <a:t> </a:t>
            </a:r>
            <a:r>
              <a:rPr lang="ru-RU" dirty="0" err="1"/>
              <a:t>Workbench</a:t>
            </a:r>
            <a:r>
              <a:rPr lang="ru-RU" dirty="0"/>
              <a:t> был выбран в качестве системы управления базами данных (СУБД) по следующим причинам: </a:t>
            </a:r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r>
              <a:rPr lang="ru-RU" dirty="0"/>
              <a:t>1.	Поддержка различных платформ: </a:t>
            </a:r>
            <a:r>
              <a:rPr lang="ru-RU" dirty="0" err="1"/>
              <a:t>MySQL</a:t>
            </a:r>
            <a:r>
              <a:rPr lang="ru-RU" dirty="0"/>
              <a:t> </a:t>
            </a:r>
            <a:r>
              <a:rPr lang="ru-RU" dirty="0" err="1"/>
              <a:t>Workbench</a:t>
            </a:r>
            <a:r>
              <a:rPr lang="ru-RU" dirty="0"/>
              <a:t> поддерживает широкий спектр операционных систем, включая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 и </a:t>
            </a:r>
            <a:r>
              <a:rPr lang="ru-RU" dirty="0" err="1"/>
              <a:t>MacOS</a:t>
            </a:r>
            <a:r>
              <a:rPr lang="ru-RU" dirty="0"/>
              <a:t>. Это облегчает разработку и тестирование в различных средах. </a:t>
            </a:r>
          </a:p>
          <a:p>
            <a:pPr marL="36900" indent="0">
              <a:buNone/>
            </a:pPr>
            <a:r>
              <a:rPr lang="ru-RU" dirty="0"/>
              <a:t>2.	Надежность и безопасность: </a:t>
            </a:r>
            <a:r>
              <a:rPr lang="ru-RU" dirty="0" err="1"/>
              <a:t>MySQL</a:t>
            </a:r>
            <a:r>
              <a:rPr lang="ru-RU" dirty="0"/>
              <a:t> известен своей надежностью и предлагает ряд функций безопасности, включая поддержку SSL и шифрование данных. </a:t>
            </a:r>
          </a:p>
          <a:p>
            <a:pPr marL="36900" indent="0">
              <a:buNone/>
            </a:pPr>
            <a:r>
              <a:rPr lang="ru-RU" dirty="0"/>
              <a:t>3.	Производительность и масштабируемость: </a:t>
            </a:r>
            <a:r>
              <a:rPr lang="ru-RU" dirty="0" err="1"/>
              <a:t>MySQL</a:t>
            </a:r>
            <a:r>
              <a:rPr lang="ru-RU" dirty="0"/>
              <a:t> оптимизирован для высокой производительности и способен обрабатывать большие объемы данных, что делает его подходящим для больших проектов. 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5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956" y="161192"/>
            <a:ext cx="8757743" cy="77958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ER–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</a:p>
        </p:txBody>
      </p:sp>
      <p:pic>
        <p:nvPicPr>
          <p:cNvPr id="4" name="Picture 57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993" y="940777"/>
            <a:ext cx="5440976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7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5488" y="424961"/>
            <a:ext cx="10353762" cy="970450"/>
          </a:xfrm>
        </p:spPr>
        <p:txBody>
          <a:bodyPr>
            <a:normAutofit/>
          </a:bodyPr>
          <a:lstStyle/>
          <a:p>
            <a:pPr algn="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4665" y="1600564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была написана программа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языке программирования Python, которая позволяет взаимодействовать с базой данных MySQL.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596EDD-1FAA-4574-A748-96FBC347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6" y="2949974"/>
            <a:ext cx="4257347" cy="29144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D4FE7C-1668-4F32-8E16-C57D59D7F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404" y="2949974"/>
            <a:ext cx="6353794" cy="291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80" y="399024"/>
            <a:ext cx="6420746" cy="580153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88" y="675860"/>
            <a:ext cx="6582694" cy="2981741"/>
          </a:xfrm>
          <a:prstGeom prst="rect">
            <a:avLst/>
          </a:prstGeom>
        </p:spPr>
      </p:pic>
      <p:pic>
        <p:nvPicPr>
          <p:cNvPr id="15" name="Picture 2084"/>
          <p:cNvPicPr/>
          <p:nvPr/>
        </p:nvPicPr>
        <p:blipFill>
          <a:blip r:embed="rId4"/>
          <a:stretch>
            <a:fillRect/>
          </a:stretch>
        </p:blipFill>
        <p:spPr>
          <a:xfrm>
            <a:off x="7636122" y="4381924"/>
            <a:ext cx="3040843" cy="136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160" y="2269435"/>
            <a:ext cx="10353762" cy="97045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50933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85</TotalTime>
  <Words>511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Calisto MT</vt:lpstr>
      <vt:lpstr>Times New Roman</vt:lpstr>
      <vt:lpstr>Wingdings 2</vt:lpstr>
      <vt:lpstr>Сланец</vt:lpstr>
      <vt:lpstr>Проект Система управления библиотечными ресурсами</vt:lpstr>
      <vt:lpstr>Ответственные</vt:lpstr>
      <vt:lpstr>Предметная область</vt:lpstr>
      <vt:lpstr>Нормализация</vt:lpstr>
      <vt:lpstr>Объяснение выбранной СУБД </vt:lpstr>
      <vt:lpstr>ER–диаграмма </vt:lpstr>
      <vt:lpstr>Программа</vt:lpstr>
      <vt:lpstr>Презентация PowerPoint</vt:lpstr>
      <vt:lpstr>Спасибо за внимание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развития СУБД</dc:title>
  <dc:creator>DIANA KRASNIKOVA</dc:creator>
  <cp:lastModifiedBy>Даниил Славный</cp:lastModifiedBy>
  <cp:revision>10</cp:revision>
  <dcterms:created xsi:type="dcterms:W3CDTF">2024-04-13T23:36:18Z</dcterms:created>
  <dcterms:modified xsi:type="dcterms:W3CDTF">2024-06-14T12:54:24Z</dcterms:modified>
</cp:coreProperties>
</file>