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89" r:id="rId8"/>
    <p:sldId id="279" r:id="rId9"/>
    <p:sldId id="280" r:id="rId10"/>
    <p:sldId id="288" r:id="rId11"/>
    <p:sldId id="282" r:id="rId12"/>
    <p:sldId id="291" r:id="rId13"/>
    <p:sldId id="292" r:id="rId14"/>
    <p:sldId id="293" r:id="rId15"/>
    <p:sldId id="29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84682-031D-4001-965F-0DDD6995D560}" v="115" dt="2023-01-30T13:52:09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ev, Lyuben" userId="c98f2ffe-ad44-4380-a62d-ee2f9835fc8c" providerId="ADAL" clId="{94A84682-031D-4001-965F-0DDD6995D560}"/>
    <pc:docChg chg="undo redo custSel addSld delSld modSld sldOrd">
      <pc:chgData name="Zarev, Lyuben" userId="c98f2ffe-ad44-4380-a62d-ee2f9835fc8c" providerId="ADAL" clId="{94A84682-031D-4001-965F-0DDD6995D560}" dt="2023-01-30T13:52:09.625" v="2987"/>
      <pc:docMkLst>
        <pc:docMk/>
      </pc:docMkLst>
      <pc:sldChg chg="addSp delSp modSp mod chgLayout">
        <pc:chgData name="Zarev, Lyuben" userId="c98f2ffe-ad44-4380-a62d-ee2f9835fc8c" providerId="ADAL" clId="{94A84682-031D-4001-965F-0DDD6995D560}" dt="2023-01-30T11:10:09.397" v="1412" actId="20577"/>
        <pc:sldMkLst>
          <pc:docMk/>
          <pc:sldMk cId="2387849042" sldId="256"/>
        </pc:sldMkLst>
        <pc:spChg chg="mod ord">
          <ac:chgData name="Zarev, Lyuben" userId="c98f2ffe-ad44-4380-a62d-ee2f9835fc8c" providerId="ADAL" clId="{94A84682-031D-4001-965F-0DDD6995D560}" dt="2023-01-30T11:10:09.397" v="1412" actId="20577"/>
          <ac:spMkLst>
            <pc:docMk/>
            <pc:sldMk cId="2387849042" sldId="256"/>
            <ac:spMk id="2" creationId="{C4300AEF-1595-4419-801B-6E36A33BB8CF}"/>
          </ac:spMkLst>
        </pc:spChg>
        <pc:spChg chg="add mod ord">
          <ac:chgData name="Zarev, Lyuben" userId="c98f2ffe-ad44-4380-a62d-ee2f9835fc8c" providerId="ADAL" clId="{94A84682-031D-4001-965F-0DDD6995D560}" dt="2023-01-30T11:04:58.965" v="1275" actId="1076"/>
          <ac:spMkLst>
            <pc:docMk/>
            <pc:sldMk cId="2387849042" sldId="256"/>
            <ac:spMk id="3" creationId="{911AFC2B-B872-638B-5CF0-9D82B724118A}"/>
          </ac:spMkLst>
        </pc:spChg>
        <pc:picChg chg="del">
          <ac:chgData name="Zarev, Lyuben" userId="c98f2ffe-ad44-4380-a62d-ee2f9835fc8c" providerId="ADAL" clId="{94A84682-031D-4001-965F-0DDD6995D560}" dt="2023-01-30T09:29:28.388" v="0" actId="478"/>
          <ac:picMkLst>
            <pc:docMk/>
            <pc:sldMk cId="2387849042" sldId="256"/>
            <ac:picMk id="10" creationId="{D7D6377A-A12B-4809-B24A-008F2A7B6DE7}"/>
          </ac:picMkLst>
        </pc:picChg>
      </pc:sldChg>
      <pc:sldChg chg="modSp mod">
        <pc:chgData name="Zarev, Lyuben" userId="c98f2ffe-ad44-4380-a62d-ee2f9835fc8c" providerId="ADAL" clId="{94A84682-031D-4001-965F-0DDD6995D560}" dt="2023-01-30T11:13:57.234" v="1422" actId="20577"/>
        <pc:sldMkLst>
          <pc:docMk/>
          <pc:sldMk cId="3299715198" sldId="276"/>
        </pc:sldMkLst>
        <pc:spChg chg="mod">
          <ac:chgData name="Zarev, Lyuben" userId="c98f2ffe-ad44-4380-a62d-ee2f9835fc8c" providerId="ADAL" clId="{94A84682-031D-4001-965F-0DDD6995D560}" dt="2023-01-30T09:30:14.890" v="15" actId="20577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Zarev, Lyuben" userId="c98f2ffe-ad44-4380-a62d-ee2f9835fc8c" providerId="ADAL" clId="{94A84682-031D-4001-965F-0DDD6995D560}" dt="2023-01-30T11:13:57.234" v="1422" actId="20577"/>
          <ac:spMkLst>
            <pc:docMk/>
            <pc:sldMk cId="3299715198" sldId="276"/>
            <ac:spMk id="13" creationId="{E3ECCC05-FF78-40FA-84FF-172821D8B58A}"/>
          </ac:spMkLst>
        </pc:spChg>
        <pc:spChg chg="mod">
          <ac:chgData name="Zarev, Lyuben" userId="c98f2ffe-ad44-4380-a62d-ee2f9835fc8c" providerId="ADAL" clId="{94A84682-031D-4001-965F-0DDD6995D560}" dt="2023-01-30T09:33:31.868" v="143" actId="20577"/>
          <ac:spMkLst>
            <pc:docMk/>
            <pc:sldMk cId="3299715198" sldId="276"/>
            <ac:spMk id="16" creationId="{D6178536-4D8A-4FF2-BBDC-4B3E7E0FCF26}"/>
          </ac:spMkLst>
        </pc:spChg>
        <pc:spChg chg="mod">
          <ac:chgData name="Zarev, Lyuben" userId="c98f2ffe-ad44-4380-a62d-ee2f9835fc8c" providerId="ADAL" clId="{94A84682-031D-4001-965F-0DDD6995D560}" dt="2023-01-30T09:32:48.562" v="123" actId="20577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Zarev, Lyuben" userId="c98f2ffe-ad44-4380-a62d-ee2f9835fc8c" providerId="ADAL" clId="{94A84682-031D-4001-965F-0DDD6995D560}" dt="2023-01-30T09:39:17.162" v="265" actId="313"/>
          <ac:spMkLst>
            <pc:docMk/>
            <pc:sldMk cId="3299715198" sldId="276"/>
            <ac:spMk id="21" creationId="{952C5002-7E64-4069-ACA0-6876E54A9B46}"/>
          </ac:spMkLst>
        </pc:spChg>
        <pc:spChg chg="mod">
          <ac:chgData name="Zarev, Lyuben" userId="c98f2ffe-ad44-4380-a62d-ee2f9835fc8c" providerId="ADAL" clId="{94A84682-031D-4001-965F-0DDD6995D560}" dt="2023-01-30T09:31:12.420" v="51" actId="20577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Zarev, Lyuben" userId="c98f2ffe-ad44-4380-a62d-ee2f9835fc8c" providerId="ADAL" clId="{94A84682-031D-4001-965F-0DDD6995D560}" dt="2023-01-30T09:31:47.467" v="86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Zarev, Lyuben" userId="c98f2ffe-ad44-4380-a62d-ee2f9835fc8c" providerId="ADAL" clId="{94A84682-031D-4001-965F-0DDD6995D560}" dt="2023-01-30T09:37:31.120" v="210" actId="20577"/>
          <ac:spMkLst>
            <pc:docMk/>
            <pc:sldMk cId="3299715198" sldId="276"/>
            <ac:spMk id="29" creationId="{D4D7D4B6-62C2-45AB-89A5-3A41DA021FD2}"/>
          </ac:spMkLst>
        </pc:spChg>
      </pc:sldChg>
      <pc:sldChg chg="del ord">
        <pc:chgData name="Zarev, Lyuben" userId="c98f2ffe-ad44-4380-a62d-ee2f9835fc8c" providerId="ADAL" clId="{94A84682-031D-4001-965F-0DDD6995D560}" dt="2023-01-30T13:36:27.593" v="2476" actId="2696"/>
        <pc:sldMkLst>
          <pc:docMk/>
          <pc:sldMk cId="822569134" sldId="277"/>
        </pc:sldMkLst>
      </pc:sldChg>
      <pc:sldChg chg="addSp delSp modSp mod">
        <pc:chgData name="Zarev, Lyuben" userId="c98f2ffe-ad44-4380-a62d-ee2f9835fc8c" providerId="ADAL" clId="{94A84682-031D-4001-965F-0DDD6995D560}" dt="2023-01-30T09:50:34.844" v="414" actId="120"/>
        <pc:sldMkLst>
          <pc:docMk/>
          <pc:sldMk cId="1212140928" sldId="279"/>
        </pc:sldMkLst>
        <pc:spChg chg="mod">
          <ac:chgData name="Zarev, Lyuben" userId="c98f2ffe-ad44-4380-a62d-ee2f9835fc8c" providerId="ADAL" clId="{94A84682-031D-4001-965F-0DDD6995D560}" dt="2023-01-30T09:40:45.994" v="320" actId="20577"/>
          <ac:spMkLst>
            <pc:docMk/>
            <pc:sldMk cId="1212140928" sldId="279"/>
            <ac:spMk id="11" creationId="{4E3F5479-058B-4FA8-92E9-18CAB8CDC5C5}"/>
          </ac:spMkLst>
        </pc:spChg>
        <pc:spChg chg="del">
          <ac:chgData name="Zarev, Lyuben" userId="c98f2ffe-ad44-4380-a62d-ee2f9835fc8c" providerId="ADAL" clId="{94A84682-031D-4001-965F-0DDD6995D560}" dt="2023-01-30T09:47:47.387" v="392" actId="478"/>
          <ac:spMkLst>
            <pc:docMk/>
            <pc:sldMk cId="1212140928" sldId="279"/>
            <ac:spMk id="43" creationId="{51613421-44EB-4EA7-89AE-D8972D473414}"/>
          </ac:spMkLst>
        </pc:spChg>
        <pc:spChg chg="mod">
          <ac:chgData name="Zarev, Lyuben" userId="c98f2ffe-ad44-4380-a62d-ee2f9835fc8c" providerId="ADAL" clId="{94A84682-031D-4001-965F-0DDD6995D560}" dt="2023-01-30T09:50:34.844" v="414" actId="120"/>
          <ac:spMkLst>
            <pc:docMk/>
            <pc:sldMk cId="1212140928" sldId="279"/>
            <ac:spMk id="44" creationId="{71E47AC8-8358-4724-91F8-0D1B21FC5F47}"/>
          </ac:spMkLst>
        </pc:spChg>
        <pc:spChg chg="mod">
          <ac:chgData name="Zarev, Lyuben" userId="c98f2ffe-ad44-4380-a62d-ee2f9835fc8c" providerId="ADAL" clId="{94A84682-031D-4001-965F-0DDD6995D560}" dt="2023-01-30T09:50:34.844" v="414" actId="120"/>
          <ac:spMkLst>
            <pc:docMk/>
            <pc:sldMk cId="1212140928" sldId="279"/>
            <ac:spMk id="45" creationId="{69F7E025-DDEC-4748-AAE9-9FA2A4BF1E49}"/>
          </ac:spMkLst>
        </pc:spChg>
        <pc:spChg chg="del">
          <ac:chgData name="Zarev, Lyuben" userId="c98f2ffe-ad44-4380-a62d-ee2f9835fc8c" providerId="ADAL" clId="{94A84682-031D-4001-965F-0DDD6995D560}" dt="2023-01-30T09:47:49.111" v="393" actId="478"/>
          <ac:spMkLst>
            <pc:docMk/>
            <pc:sldMk cId="1212140928" sldId="279"/>
            <ac:spMk id="46" creationId="{84176128-6116-4C3C-9CC3-394E6E116762}"/>
          </ac:spMkLst>
        </pc:spChg>
        <pc:spChg chg="del">
          <ac:chgData name="Zarev, Lyuben" userId="c98f2ffe-ad44-4380-a62d-ee2f9835fc8c" providerId="ADAL" clId="{94A84682-031D-4001-965F-0DDD6995D560}" dt="2023-01-30T09:47:52.640" v="395" actId="478"/>
          <ac:spMkLst>
            <pc:docMk/>
            <pc:sldMk cId="1212140928" sldId="279"/>
            <ac:spMk id="47" creationId="{839BCDE9-6CF8-45EE-BFA1-6E32ED5C240E}"/>
          </ac:spMkLst>
        </pc:spChg>
        <pc:spChg chg="del">
          <ac:chgData name="Zarev, Lyuben" userId="c98f2ffe-ad44-4380-a62d-ee2f9835fc8c" providerId="ADAL" clId="{94A84682-031D-4001-965F-0DDD6995D560}" dt="2023-01-30T09:47:51.257" v="394" actId="478"/>
          <ac:spMkLst>
            <pc:docMk/>
            <pc:sldMk cId="1212140928" sldId="279"/>
            <ac:spMk id="48" creationId="{7DDB637A-4822-4FE9-8AEA-11DEA7859049}"/>
          </ac:spMkLst>
        </pc:spChg>
        <pc:spChg chg="del">
          <ac:chgData name="Zarev, Lyuben" userId="c98f2ffe-ad44-4380-a62d-ee2f9835fc8c" providerId="ADAL" clId="{94A84682-031D-4001-965F-0DDD6995D560}" dt="2023-01-30T09:48:14.763" v="399" actId="478"/>
          <ac:spMkLst>
            <pc:docMk/>
            <pc:sldMk cId="1212140928" sldId="279"/>
            <ac:spMk id="49" creationId="{7FA68D61-8BDC-4C14-9F0D-CF0C946CD30A}"/>
          </ac:spMkLst>
        </pc:spChg>
        <pc:spChg chg="mod">
          <ac:chgData name="Zarev, Lyuben" userId="c98f2ffe-ad44-4380-a62d-ee2f9835fc8c" providerId="ADAL" clId="{94A84682-031D-4001-965F-0DDD6995D560}" dt="2023-01-30T09:50:16.014" v="413" actId="1076"/>
          <ac:spMkLst>
            <pc:docMk/>
            <pc:sldMk cId="1212140928" sldId="279"/>
            <ac:spMk id="50" creationId="{B164A1DA-19AA-4A0C-9ED2-92A9346B807A}"/>
          </ac:spMkLst>
        </pc:spChg>
        <pc:spChg chg="mod">
          <ac:chgData name="Zarev, Lyuben" userId="c98f2ffe-ad44-4380-a62d-ee2f9835fc8c" providerId="ADAL" clId="{94A84682-031D-4001-965F-0DDD6995D560}" dt="2023-01-30T09:50:16.014" v="413" actId="1076"/>
          <ac:spMkLst>
            <pc:docMk/>
            <pc:sldMk cId="1212140928" sldId="279"/>
            <ac:spMk id="51" creationId="{FA4B18CA-09B5-4584-8D25-60B58EF68413}"/>
          </ac:spMkLst>
        </pc:spChg>
        <pc:graphicFrameChg chg="del">
          <ac:chgData name="Zarev, Lyuben" userId="c98f2ffe-ad44-4380-a62d-ee2f9835fc8c" providerId="ADAL" clId="{94A84682-031D-4001-965F-0DDD6995D560}" dt="2023-01-30T09:40:59.195" v="321" actId="478"/>
          <ac:graphicFrameMkLst>
            <pc:docMk/>
            <pc:sldMk cId="1212140928" sldId="279"/>
            <ac:graphicFrameMk id="7" creationId="{686C4999-06C3-490E-B7B9-866B1D0D975E}"/>
          </ac:graphicFrameMkLst>
        </pc:graphicFrameChg>
        <pc:picChg chg="add mod">
          <ac:chgData name="Zarev, Lyuben" userId="c98f2ffe-ad44-4380-a62d-ee2f9835fc8c" providerId="ADAL" clId="{94A84682-031D-4001-965F-0DDD6995D560}" dt="2023-01-30T09:49:49.573" v="411" actId="1076"/>
          <ac:picMkLst>
            <pc:docMk/>
            <pc:sldMk cId="1212140928" sldId="279"/>
            <ac:picMk id="2" creationId="{8B43243A-1641-E99F-D584-B84B476158E9}"/>
          </ac:picMkLst>
        </pc:picChg>
        <pc:cxnChg chg="del">
          <ac:chgData name="Zarev, Lyuben" userId="c98f2ffe-ad44-4380-a62d-ee2f9835fc8c" providerId="ADAL" clId="{94A84682-031D-4001-965F-0DDD6995D560}" dt="2023-01-30T09:48:02.182" v="397" actId="478"/>
          <ac:cxnSpMkLst>
            <pc:docMk/>
            <pc:sldMk cId="1212140928" sldId="279"/>
            <ac:cxnSpMk id="15" creationId="{6516ABC0-EF46-4159-B4CF-45B14EA929B3}"/>
          </ac:cxnSpMkLst>
        </pc:cxnChg>
        <pc:cxnChg chg="mod">
          <ac:chgData name="Zarev, Lyuben" userId="c98f2ffe-ad44-4380-a62d-ee2f9835fc8c" providerId="ADAL" clId="{94A84682-031D-4001-965F-0DDD6995D560}" dt="2023-01-30T09:48:01.196" v="396" actId="1076"/>
          <ac:cxnSpMkLst>
            <pc:docMk/>
            <pc:sldMk cId="1212140928" sldId="279"/>
            <ac:cxnSpMk id="40" creationId="{B1E755E2-4A99-478A-BBEF-ACE16BEBFCB7}"/>
          </ac:cxnSpMkLst>
        </pc:cxnChg>
      </pc:sldChg>
      <pc:sldChg chg="addSp delSp modSp mod">
        <pc:chgData name="Zarev, Lyuben" userId="c98f2ffe-ad44-4380-a62d-ee2f9835fc8c" providerId="ADAL" clId="{94A84682-031D-4001-965F-0DDD6995D560}" dt="2023-01-30T10:43:45.143" v="1047" actId="1076"/>
        <pc:sldMkLst>
          <pc:docMk/>
          <pc:sldMk cId="3887579892" sldId="280"/>
        </pc:sldMkLst>
        <pc:spChg chg="add 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2" creationId="{598BBBA8-1B8A-463D-5014-ABC7C96CDD3E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3" creationId="{8DC8DEBA-4D8D-4704-A04E-32A1E0BF41F4}"/>
          </ac:spMkLst>
        </pc:spChg>
        <pc:spChg chg="add 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4" creationId="{50C0A7FF-CACC-BFA8-0E0F-20BA529474B6}"/>
          </ac:spMkLst>
        </pc:spChg>
        <pc:spChg chg="add 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" creationId="{C02B9886-2BA6-1FDA-FFD4-F0C0CB9F4BA4}"/>
          </ac:spMkLst>
        </pc:spChg>
        <pc:spChg chg="mod">
          <ac:chgData name="Zarev, Lyuben" userId="c98f2ffe-ad44-4380-a62d-ee2f9835fc8c" providerId="ADAL" clId="{94A84682-031D-4001-965F-0DDD6995D560}" dt="2023-01-30T10:03:00.725" v="533" actId="20577"/>
          <ac:spMkLst>
            <pc:docMk/>
            <pc:sldMk cId="3887579892" sldId="280"/>
            <ac:spMk id="11" creationId="{4E3F5479-058B-4FA8-92E9-18CAB8CDC5C5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22" creationId="{769CE3F0-8651-4FF1-8CAF-1E986C3831C4}"/>
          </ac:spMkLst>
        </pc:spChg>
        <pc:spChg chg="del mod">
          <ac:chgData name="Zarev, Lyuben" userId="c98f2ffe-ad44-4380-a62d-ee2f9835fc8c" providerId="ADAL" clId="{94A84682-031D-4001-965F-0DDD6995D560}" dt="2023-01-30T10:03:53.019" v="550" actId="478"/>
          <ac:spMkLst>
            <pc:docMk/>
            <pc:sldMk cId="3887579892" sldId="280"/>
            <ac:spMk id="23" creationId="{59423939-1DC9-4306-AA5D-6C0111336356}"/>
          </ac:spMkLst>
        </pc:spChg>
        <pc:spChg chg="del">
          <ac:chgData name="Zarev, Lyuben" userId="c98f2ffe-ad44-4380-a62d-ee2f9835fc8c" providerId="ADAL" clId="{94A84682-031D-4001-965F-0DDD6995D560}" dt="2023-01-30T10:03:15.209" v="535" actId="478"/>
          <ac:spMkLst>
            <pc:docMk/>
            <pc:sldMk cId="3887579892" sldId="280"/>
            <ac:spMk id="24" creationId="{A838DD0B-E018-44D0-A4C0-13DF2FD0288D}"/>
          </ac:spMkLst>
        </pc:spChg>
        <pc:spChg chg="del">
          <ac:chgData name="Zarev, Lyuben" userId="c98f2ffe-ad44-4380-a62d-ee2f9835fc8c" providerId="ADAL" clId="{94A84682-031D-4001-965F-0DDD6995D560}" dt="2023-01-30T10:03:15.895" v="536" actId="478"/>
          <ac:spMkLst>
            <pc:docMk/>
            <pc:sldMk cId="3887579892" sldId="280"/>
            <ac:spMk id="25" creationId="{B5265A05-9A0F-4DEC-9382-F51EEE742251}"/>
          </ac:spMkLst>
        </pc:spChg>
        <pc:spChg chg="del">
          <ac:chgData name="Zarev, Lyuben" userId="c98f2ffe-ad44-4380-a62d-ee2f9835fc8c" providerId="ADAL" clId="{94A84682-031D-4001-965F-0DDD6995D560}" dt="2023-01-30T10:03:16.873" v="537" actId="478"/>
          <ac:spMkLst>
            <pc:docMk/>
            <pc:sldMk cId="3887579892" sldId="280"/>
            <ac:spMk id="29" creationId="{8770E695-5D11-488D-931B-4C4259EC25FF}"/>
          </ac:spMkLst>
        </pc:spChg>
        <pc:spChg chg="mod">
          <ac:chgData name="Zarev, Lyuben" userId="c98f2ffe-ad44-4380-a62d-ee2f9835fc8c" providerId="ADAL" clId="{94A84682-031D-4001-965F-0DDD6995D560}" dt="2023-01-30T10:41:47.637" v="1008" actId="1076"/>
          <ac:spMkLst>
            <pc:docMk/>
            <pc:sldMk cId="3887579892" sldId="280"/>
            <ac:spMk id="32" creationId="{16FB0785-0013-474B-B959-F2CC8F4C0C1E}"/>
          </ac:spMkLst>
        </pc:spChg>
        <pc:spChg chg="mod">
          <ac:chgData name="Zarev, Lyuben" userId="c98f2ffe-ad44-4380-a62d-ee2f9835fc8c" providerId="ADAL" clId="{94A84682-031D-4001-965F-0DDD6995D560}" dt="2023-01-30T10:43:45.143" v="1047" actId="1076"/>
          <ac:spMkLst>
            <pc:docMk/>
            <pc:sldMk cId="3887579892" sldId="280"/>
            <ac:spMk id="33" creationId="{913AB221-FD8D-4664-9B4C-AE1B1660ECAA}"/>
          </ac:spMkLst>
        </pc:spChg>
        <pc:spChg chg="mod">
          <ac:chgData name="Zarev, Lyuben" userId="c98f2ffe-ad44-4380-a62d-ee2f9835fc8c" providerId="ADAL" clId="{94A84682-031D-4001-965F-0DDD6995D560}" dt="2023-01-30T10:38:57.441" v="764" actId="1076"/>
          <ac:spMkLst>
            <pc:docMk/>
            <pc:sldMk cId="3887579892" sldId="280"/>
            <ac:spMk id="34" creationId="{53F5EDC0-C02E-4790-A681-CA7AB9133338}"/>
          </ac:spMkLst>
        </pc:spChg>
        <pc:spChg chg="del">
          <ac:chgData name="Zarev, Lyuben" userId="c98f2ffe-ad44-4380-a62d-ee2f9835fc8c" providerId="ADAL" clId="{94A84682-031D-4001-965F-0DDD6995D560}" dt="2023-01-30T10:03:21.046" v="538" actId="478"/>
          <ac:spMkLst>
            <pc:docMk/>
            <pc:sldMk cId="3887579892" sldId="280"/>
            <ac:spMk id="35" creationId="{857F5370-BF8E-406B-BEAE-B1224615626A}"/>
          </ac:spMkLst>
        </pc:spChg>
        <pc:spChg chg="del">
          <ac:chgData name="Zarev, Lyuben" userId="c98f2ffe-ad44-4380-a62d-ee2f9835fc8c" providerId="ADAL" clId="{94A84682-031D-4001-965F-0DDD6995D560}" dt="2023-01-30T10:03:21.046" v="538" actId="478"/>
          <ac:spMkLst>
            <pc:docMk/>
            <pc:sldMk cId="3887579892" sldId="280"/>
            <ac:spMk id="36" creationId="{98F5A313-1C6C-4AEE-8556-576074B1BF06}"/>
          </ac:spMkLst>
        </pc:spChg>
        <pc:spChg chg="del">
          <ac:chgData name="Zarev, Lyuben" userId="c98f2ffe-ad44-4380-a62d-ee2f9835fc8c" providerId="ADAL" clId="{94A84682-031D-4001-965F-0DDD6995D560}" dt="2023-01-30T10:03:21.046" v="538" actId="478"/>
          <ac:spMkLst>
            <pc:docMk/>
            <pc:sldMk cId="3887579892" sldId="280"/>
            <ac:spMk id="37" creationId="{0C310CC8-6624-4352-A642-89EF6FA7DCE6}"/>
          </ac:spMkLst>
        </pc:spChg>
        <pc:spChg chg="mod">
          <ac:chgData name="Zarev, Lyuben" userId="c98f2ffe-ad44-4380-a62d-ee2f9835fc8c" providerId="ADAL" clId="{94A84682-031D-4001-965F-0DDD6995D560}" dt="2023-01-30T10:09:23.039" v="604" actId="1076"/>
          <ac:spMkLst>
            <pc:docMk/>
            <pc:sldMk cId="3887579892" sldId="280"/>
            <ac:spMk id="42" creationId="{214A5167-4E01-4042-851A-88AFE72AE2DD}"/>
          </ac:spMkLst>
        </pc:spChg>
        <pc:spChg chg="mod">
          <ac:chgData name="Zarev, Lyuben" userId="c98f2ffe-ad44-4380-a62d-ee2f9835fc8c" providerId="ADAL" clId="{94A84682-031D-4001-965F-0DDD6995D560}" dt="2023-01-30T10:09:23.039" v="604" actId="1076"/>
          <ac:spMkLst>
            <pc:docMk/>
            <pc:sldMk cId="3887579892" sldId="280"/>
            <ac:spMk id="52" creationId="{EF3D2201-62FC-4C65-ADA0-327F681139C4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54" creationId="{D0A6A593-47E4-4B49-AA6D-52F8874CB4E1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55" creationId="{B6E4140A-62C5-4AC5-9815-F2E1EC98F9F6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56" creationId="{2BB05B54-8B23-444D-95F1-028389DEF5DE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57" creationId="{FCD192F6-CF13-4B1C-AF7D-85317A2D8C92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58" creationId="{01062624-ADFC-42E8-A6C7-0C7AF44AC72F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59" creationId="{8AA6F9D2-5C11-4285-A4B0-23EFFF22BC80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0" creationId="{972C0779-96D7-4A7C-B110-5886B8B5DF43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1" creationId="{4533D40B-18F2-4A93-B829-E6C6A0AC582E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2" creationId="{0B3AC97E-B521-48C2-8635-E6E2BFE55FC9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3" creationId="{7F864FC8-AB3C-49D8-83BB-14DA025641EE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4" creationId="{F62F4F23-3E58-4391-99F6-14D56BFAABEA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5" creationId="{66455EB6-E255-40C5-AFB5-4353F1040930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6" creationId="{ACB7783E-196C-43E0-BB10-D454ACB8E398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7" creationId="{CB587A79-A690-4BE1-9A7B-D4D179008449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8" creationId="{9B27E552-9858-46C0-912C-4365788798C8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69" creationId="{445A4A3C-20C5-4624-9209-D11A75CEC9B9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70" creationId="{1A4AFC64-5C16-40F4-BDFA-E62EE3AAEA23}"/>
          </ac:spMkLst>
        </pc:spChg>
        <pc:spChg chg="mod">
          <ac:chgData name="Zarev, Lyuben" userId="c98f2ffe-ad44-4380-a62d-ee2f9835fc8c" providerId="ADAL" clId="{94A84682-031D-4001-965F-0DDD6995D560}" dt="2023-01-30T10:38:53.345" v="763" actId="1076"/>
          <ac:spMkLst>
            <pc:docMk/>
            <pc:sldMk cId="3887579892" sldId="280"/>
            <ac:spMk id="71" creationId="{4F438411-AB3F-41D1-B7B0-3BD67465A272}"/>
          </ac:spMkLst>
        </pc:spChg>
        <pc:spChg chg="del mod">
          <ac:chgData name="Zarev, Lyuben" userId="c98f2ffe-ad44-4380-a62d-ee2f9835fc8c" providerId="ADAL" clId="{94A84682-031D-4001-965F-0DDD6995D560}" dt="2023-01-30T10:09:42.473" v="608" actId="478"/>
          <ac:spMkLst>
            <pc:docMk/>
            <pc:sldMk cId="3887579892" sldId="280"/>
            <ac:spMk id="72" creationId="{EC8E95A8-22FE-44FA-B5A6-2AA2D47A5BB3}"/>
          </ac:spMkLst>
        </pc:spChg>
        <pc:spChg chg="mod">
          <ac:chgData name="Zarev, Lyuben" userId="c98f2ffe-ad44-4380-a62d-ee2f9835fc8c" providerId="ADAL" clId="{94A84682-031D-4001-965F-0DDD6995D560}" dt="2023-01-30T10:09:33.622" v="606" actId="1076"/>
          <ac:spMkLst>
            <pc:docMk/>
            <pc:sldMk cId="3887579892" sldId="280"/>
            <ac:spMk id="74" creationId="{69FF00E7-041A-4CE9-A6E6-F43110659DE0}"/>
          </ac:spMkLst>
        </pc:spChg>
        <pc:spChg chg="mod">
          <ac:chgData name="Zarev, Lyuben" userId="c98f2ffe-ad44-4380-a62d-ee2f9835fc8c" providerId="ADAL" clId="{94A84682-031D-4001-965F-0DDD6995D560}" dt="2023-01-30T10:09:33.622" v="606" actId="1076"/>
          <ac:spMkLst>
            <pc:docMk/>
            <pc:sldMk cId="3887579892" sldId="280"/>
            <ac:spMk id="75" creationId="{81654380-670A-482D-81FB-A4FFEA61023A}"/>
          </ac:spMkLst>
        </pc:spChg>
        <pc:spChg chg="mod">
          <ac:chgData name="Zarev, Lyuben" userId="c98f2ffe-ad44-4380-a62d-ee2f9835fc8c" providerId="ADAL" clId="{94A84682-031D-4001-965F-0DDD6995D560}" dt="2023-01-30T10:09:33.622" v="606" actId="1076"/>
          <ac:spMkLst>
            <pc:docMk/>
            <pc:sldMk cId="3887579892" sldId="280"/>
            <ac:spMk id="76" creationId="{FB01E3B0-9770-4D5C-9138-8D07EBC83D72}"/>
          </ac:spMkLst>
        </pc:spChg>
        <pc:spChg chg="mod">
          <ac:chgData name="Zarev, Lyuben" userId="c98f2ffe-ad44-4380-a62d-ee2f9835fc8c" providerId="ADAL" clId="{94A84682-031D-4001-965F-0DDD6995D560}" dt="2023-01-30T10:09:33.622" v="606" actId="1076"/>
          <ac:spMkLst>
            <pc:docMk/>
            <pc:sldMk cId="3887579892" sldId="280"/>
            <ac:spMk id="77" creationId="{B5E3BED9-C2BD-4A86-AB16-4FB4F8651284}"/>
          </ac:spMkLst>
        </pc:spChg>
        <pc:spChg chg="mod">
          <ac:chgData name="Zarev, Lyuben" userId="c98f2ffe-ad44-4380-a62d-ee2f9835fc8c" providerId="ADAL" clId="{94A84682-031D-4001-965F-0DDD6995D560}" dt="2023-01-30T10:09:33.622" v="606" actId="1076"/>
          <ac:spMkLst>
            <pc:docMk/>
            <pc:sldMk cId="3887579892" sldId="280"/>
            <ac:spMk id="78" creationId="{8A8D0C73-A5C6-464E-846B-C5C294BF2272}"/>
          </ac:spMkLst>
        </pc:spChg>
        <pc:grpChg chg="del mod">
          <ac:chgData name="Zarev, Lyuben" userId="c98f2ffe-ad44-4380-a62d-ee2f9835fc8c" providerId="ADAL" clId="{94A84682-031D-4001-965F-0DDD6995D560}" dt="2023-01-30T10:09:41.565" v="607" actId="478"/>
          <ac:grpSpMkLst>
            <pc:docMk/>
            <pc:sldMk cId="3887579892" sldId="280"/>
            <ac:grpSpMk id="41" creationId="{F9B9D0B7-66BB-408F-A1CC-EA2209284AAD}"/>
          </ac:grpSpMkLst>
        </pc:grpChg>
        <pc:grpChg chg="mod">
          <ac:chgData name="Zarev, Lyuben" userId="c98f2ffe-ad44-4380-a62d-ee2f9835fc8c" providerId="ADAL" clId="{94A84682-031D-4001-965F-0DDD6995D560}" dt="2023-01-30T10:38:53.345" v="763" actId="1076"/>
          <ac:grpSpMkLst>
            <pc:docMk/>
            <pc:sldMk cId="3887579892" sldId="280"/>
            <ac:grpSpMk id="53" creationId="{8567F01D-3435-4405-B8A9-9C2446E042DD}"/>
          </ac:grpSpMkLst>
        </pc:grpChg>
        <pc:grpChg chg="del mod">
          <ac:chgData name="Zarev, Lyuben" userId="c98f2ffe-ad44-4380-a62d-ee2f9835fc8c" providerId="ADAL" clId="{94A84682-031D-4001-965F-0DDD6995D560}" dt="2023-01-30T10:09:43.836" v="609" actId="478"/>
          <ac:grpSpMkLst>
            <pc:docMk/>
            <pc:sldMk cId="3887579892" sldId="280"/>
            <ac:grpSpMk id="73" creationId="{6C60D8E2-BC37-4164-84A8-5B32D836BEC3}"/>
          </ac:grpSpMkLst>
        </pc:grpChg>
        <pc:picChg chg="add mod">
          <ac:chgData name="Zarev, Lyuben" userId="c98f2ffe-ad44-4380-a62d-ee2f9835fc8c" providerId="ADAL" clId="{94A84682-031D-4001-965F-0DDD6995D560}" dt="2023-01-30T10:38:53.345" v="763" actId="1076"/>
          <ac:picMkLst>
            <pc:docMk/>
            <pc:sldMk cId="3887579892" sldId="280"/>
            <ac:picMk id="5" creationId="{FF60243C-D7FE-6C38-69CA-37B4C837ECA3}"/>
          </ac:picMkLst>
        </pc:picChg>
      </pc:sldChg>
      <pc:sldChg chg="del">
        <pc:chgData name="Zarev, Lyuben" userId="c98f2ffe-ad44-4380-a62d-ee2f9835fc8c" providerId="ADAL" clId="{94A84682-031D-4001-965F-0DDD6995D560}" dt="2023-01-30T10:11:31.799" v="627" actId="2696"/>
        <pc:sldMkLst>
          <pc:docMk/>
          <pc:sldMk cId="875445271" sldId="281"/>
        </pc:sldMkLst>
      </pc:sldChg>
      <pc:sldChg chg="addSp delSp modSp mod">
        <pc:chgData name="Zarev, Lyuben" userId="c98f2ffe-ad44-4380-a62d-ee2f9835fc8c" providerId="ADAL" clId="{94A84682-031D-4001-965F-0DDD6995D560}" dt="2023-01-30T13:19:20.852" v="2198" actId="20577"/>
        <pc:sldMkLst>
          <pc:docMk/>
          <pc:sldMk cId="1061713674" sldId="282"/>
        </pc:sldMkLst>
        <pc:spChg chg="mod">
          <ac:chgData name="Zarev, Lyuben" userId="c98f2ffe-ad44-4380-a62d-ee2f9835fc8c" providerId="ADAL" clId="{94A84682-031D-4001-965F-0DDD6995D560}" dt="2023-01-30T11:01:06.086" v="1144" actId="20577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Zarev, Lyuben" userId="c98f2ffe-ad44-4380-a62d-ee2f9835fc8c" providerId="ADAL" clId="{94A84682-031D-4001-965F-0DDD6995D560}" dt="2023-01-30T10:56:13.179" v="1101" actId="20577"/>
          <ac:spMkLst>
            <pc:docMk/>
            <pc:sldMk cId="1061713674" sldId="282"/>
            <ac:spMk id="11" creationId="{4E3F5479-058B-4FA8-92E9-18CAB8CDC5C5}"/>
          </ac:spMkLst>
        </pc:spChg>
        <pc:spChg chg="mod">
          <ac:chgData name="Zarev, Lyuben" userId="c98f2ffe-ad44-4380-a62d-ee2f9835fc8c" providerId="ADAL" clId="{94A84682-031D-4001-965F-0DDD6995D560}" dt="2023-01-30T11:14:25.807" v="1442" actId="20577"/>
          <ac:spMkLst>
            <pc:docMk/>
            <pc:sldMk cId="1061713674" sldId="282"/>
            <ac:spMk id="12" creationId="{690C1A7A-78BB-48B4-B5CE-2B9C34E5E67B}"/>
          </ac:spMkLst>
        </pc:spChg>
        <pc:spChg chg="mod">
          <ac:chgData name="Zarev, Lyuben" userId="c98f2ffe-ad44-4380-a62d-ee2f9835fc8c" providerId="ADAL" clId="{94A84682-031D-4001-965F-0DDD6995D560}" dt="2023-01-30T13:19:20.852" v="2198" actId="20577"/>
          <ac:spMkLst>
            <pc:docMk/>
            <pc:sldMk cId="1061713674" sldId="282"/>
            <ac:spMk id="13" creationId="{53CF038C-66AF-4E81-9068-703EC0088620}"/>
          </ac:spMkLst>
        </pc:spChg>
        <pc:spChg chg="mod">
          <ac:chgData name="Zarev, Lyuben" userId="c98f2ffe-ad44-4380-a62d-ee2f9835fc8c" providerId="ADAL" clId="{94A84682-031D-4001-965F-0DDD6995D560}" dt="2023-01-30T11:00:31.715" v="1139" actId="1076"/>
          <ac:spMkLst>
            <pc:docMk/>
            <pc:sldMk cId="1061713674" sldId="282"/>
            <ac:spMk id="15" creationId="{D6E99607-03B7-41E5-AD6F-79DCFC17E713}"/>
          </ac:spMkLst>
        </pc:spChg>
        <pc:spChg chg="mod">
          <ac:chgData name="Zarev, Lyuben" userId="c98f2ffe-ad44-4380-a62d-ee2f9835fc8c" providerId="ADAL" clId="{94A84682-031D-4001-965F-0DDD6995D560}" dt="2023-01-30T11:01:16.002" v="1145" actId="1076"/>
          <ac:spMkLst>
            <pc:docMk/>
            <pc:sldMk cId="1061713674" sldId="282"/>
            <ac:spMk id="17" creationId="{A4A2E5CB-F1CB-4509-8FE7-B24010CB57EC}"/>
          </ac:spMkLst>
        </pc:spChg>
        <pc:spChg chg="mod">
          <ac:chgData name="Zarev, Lyuben" userId="c98f2ffe-ad44-4380-a62d-ee2f9835fc8c" providerId="ADAL" clId="{94A84682-031D-4001-965F-0DDD6995D560}" dt="2023-01-30T11:01:16.002" v="1145" actId="1076"/>
          <ac:spMkLst>
            <pc:docMk/>
            <pc:sldMk cId="1061713674" sldId="282"/>
            <ac:spMk id="18" creationId="{644A9833-5FFF-4479-A665-0AEDD8C25D5D}"/>
          </ac:spMkLst>
        </pc:spChg>
        <pc:spChg chg="mod">
          <ac:chgData name="Zarev, Lyuben" userId="c98f2ffe-ad44-4380-a62d-ee2f9835fc8c" providerId="ADAL" clId="{94A84682-031D-4001-965F-0DDD6995D560}" dt="2023-01-30T11:01:16.002" v="1145" actId="1076"/>
          <ac:spMkLst>
            <pc:docMk/>
            <pc:sldMk cId="1061713674" sldId="282"/>
            <ac:spMk id="19" creationId="{A6452485-9CCD-4979-A80D-5838A64EDB28}"/>
          </ac:spMkLst>
        </pc:spChg>
        <pc:spChg chg="mod">
          <ac:chgData name="Zarev, Lyuben" userId="c98f2ffe-ad44-4380-a62d-ee2f9835fc8c" providerId="ADAL" clId="{94A84682-031D-4001-965F-0DDD6995D560}" dt="2023-01-30T11:01:16.002" v="1145" actId="1076"/>
          <ac:spMkLst>
            <pc:docMk/>
            <pc:sldMk cId="1061713674" sldId="282"/>
            <ac:spMk id="20" creationId="{5FFD2F41-7C2C-45FD-8108-197BFC996F06}"/>
          </ac:spMkLst>
        </pc:spChg>
        <pc:spChg chg="mod">
          <ac:chgData name="Zarev, Lyuben" userId="c98f2ffe-ad44-4380-a62d-ee2f9835fc8c" providerId="ADAL" clId="{94A84682-031D-4001-965F-0DDD6995D560}" dt="2023-01-30T11:01:22.382" v="1147" actId="1076"/>
          <ac:spMkLst>
            <pc:docMk/>
            <pc:sldMk cId="1061713674" sldId="282"/>
            <ac:spMk id="22" creationId="{07EEFD79-9F4F-4E94-94F0-8CD35D787759}"/>
          </ac:spMkLst>
        </pc:spChg>
        <pc:spChg chg="mod">
          <ac:chgData name="Zarev, Lyuben" userId="c98f2ffe-ad44-4380-a62d-ee2f9835fc8c" providerId="ADAL" clId="{94A84682-031D-4001-965F-0DDD6995D560}" dt="2023-01-30T11:01:22.382" v="1147" actId="1076"/>
          <ac:spMkLst>
            <pc:docMk/>
            <pc:sldMk cId="1061713674" sldId="282"/>
            <ac:spMk id="23" creationId="{1EA0DC39-43EE-4E75-8303-A6AAAF344A20}"/>
          </ac:spMkLst>
        </pc:spChg>
        <pc:spChg chg="mod">
          <ac:chgData name="Zarev, Lyuben" userId="c98f2ffe-ad44-4380-a62d-ee2f9835fc8c" providerId="ADAL" clId="{94A84682-031D-4001-965F-0DDD6995D560}" dt="2023-01-30T11:01:22.382" v="1147" actId="1076"/>
          <ac:spMkLst>
            <pc:docMk/>
            <pc:sldMk cId="1061713674" sldId="282"/>
            <ac:spMk id="24" creationId="{D8023874-1D0B-4F45-BAF8-7FD883B21079}"/>
          </ac:spMkLst>
        </pc:spChg>
        <pc:spChg chg="mod">
          <ac:chgData name="Zarev, Lyuben" userId="c98f2ffe-ad44-4380-a62d-ee2f9835fc8c" providerId="ADAL" clId="{94A84682-031D-4001-965F-0DDD6995D560}" dt="2023-01-30T11:01:22.382" v="1147" actId="1076"/>
          <ac:spMkLst>
            <pc:docMk/>
            <pc:sldMk cId="1061713674" sldId="282"/>
            <ac:spMk id="25" creationId="{CA85A1E3-5078-4027-BAFF-0C6D14C74A55}"/>
          </ac:spMkLst>
        </pc:spChg>
        <pc:grpChg chg="mod">
          <ac:chgData name="Zarev, Lyuben" userId="c98f2ffe-ad44-4380-a62d-ee2f9835fc8c" providerId="ADAL" clId="{94A84682-031D-4001-965F-0DDD6995D560}" dt="2023-01-30T11:01:16.002" v="1145" actId="1076"/>
          <ac:grpSpMkLst>
            <pc:docMk/>
            <pc:sldMk cId="1061713674" sldId="282"/>
            <ac:grpSpMk id="16" creationId="{6071F41E-4B08-43F7-BBE7-4A555CA73C1B}"/>
          </ac:grpSpMkLst>
        </pc:grpChg>
        <pc:grpChg chg="mod">
          <ac:chgData name="Zarev, Lyuben" userId="c98f2ffe-ad44-4380-a62d-ee2f9835fc8c" providerId="ADAL" clId="{94A84682-031D-4001-965F-0DDD6995D560}" dt="2023-01-30T11:01:22.382" v="1147" actId="1076"/>
          <ac:grpSpMkLst>
            <pc:docMk/>
            <pc:sldMk cId="1061713674" sldId="282"/>
            <ac:grpSpMk id="21" creationId="{411839F8-FB7F-4D1C-9734-BE03FFF894B2}"/>
          </ac:grpSpMkLst>
        </pc:grpChg>
        <pc:graphicFrameChg chg="del">
          <ac:chgData name="Zarev, Lyuben" userId="c98f2ffe-ad44-4380-a62d-ee2f9835fc8c" providerId="ADAL" clId="{94A84682-031D-4001-965F-0DDD6995D560}" dt="2023-01-30T10:50:22.542" v="1062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graphicFrameChg chg="add mod">
          <ac:chgData name="Zarev, Lyuben" userId="c98f2ffe-ad44-4380-a62d-ee2f9835fc8c" providerId="ADAL" clId="{94A84682-031D-4001-965F-0DDD6995D560}" dt="2023-01-30T10:58:29.051" v="1121" actId="1076"/>
          <ac:graphicFrameMkLst>
            <pc:docMk/>
            <pc:sldMk cId="1061713674" sldId="282"/>
            <ac:graphicFrameMk id="5" creationId="{B1A80894-C96C-7E08-5CD4-F3A9667F2FD2}"/>
          </ac:graphicFrameMkLst>
        </pc:graphicFrameChg>
      </pc:sldChg>
      <pc:sldChg chg="del ord">
        <pc:chgData name="Zarev, Lyuben" userId="c98f2ffe-ad44-4380-a62d-ee2f9835fc8c" providerId="ADAL" clId="{94A84682-031D-4001-965F-0DDD6995D560}" dt="2023-01-30T11:05:33.417" v="1277" actId="2696"/>
        <pc:sldMkLst>
          <pc:docMk/>
          <pc:sldMk cId="727364193" sldId="283"/>
        </pc:sldMkLst>
      </pc:sldChg>
      <pc:sldChg chg="addSp delSp modSp mod">
        <pc:chgData name="Zarev, Lyuben" userId="c98f2ffe-ad44-4380-a62d-ee2f9835fc8c" providerId="ADAL" clId="{94A84682-031D-4001-965F-0DDD6995D560}" dt="2023-01-30T11:09:31.875" v="1401" actId="20577"/>
        <pc:sldMkLst>
          <pc:docMk/>
          <pc:sldMk cId="1923038163" sldId="285"/>
        </pc:sldMkLst>
        <pc:spChg chg="add mod">
          <ac:chgData name="Zarev, Lyuben" userId="c98f2ffe-ad44-4380-a62d-ee2f9835fc8c" providerId="ADAL" clId="{94A84682-031D-4001-965F-0DDD6995D560}" dt="2023-01-30T11:09:31.875" v="1401" actId="20577"/>
          <ac:spMkLst>
            <pc:docMk/>
            <pc:sldMk cId="1923038163" sldId="285"/>
            <ac:spMk id="3" creationId="{8CDC3150-D4C7-8A45-733C-0212ABCC6C2C}"/>
          </ac:spMkLst>
        </pc:spChg>
        <pc:graphicFrameChg chg="add del mod">
          <ac:chgData name="Zarev, Lyuben" userId="c98f2ffe-ad44-4380-a62d-ee2f9835fc8c" providerId="ADAL" clId="{94A84682-031D-4001-965F-0DDD6995D560}" dt="2023-01-30T11:08:03.319" v="1280"/>
          <ac:graphicFrameMkLst>
            <pc:docMk/>
            <pc:sldMk cId="1923038163" sldId="285"/>
            <ac:graphicFrameMk id="2" creationId="{E135CEFD-3116-6C31-486D-2B2CD70A2EB4}"/>
          </ac:graphicFrameMkLst>
        </pc:graphicFrameChg>
        <pc:picChg chg="del">
          <ac:chgData name="Zarev, Lyuben" userId="c98f2ffe-ad44-4380-a62d-ee2f9835fc8c" providerId="ADAL" clId="{94A84682-031D-4001-965F-0DDD6995D560}" dt="2023-01-30T11:07:53.766" v="1278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del">
        <pc:chgData name="Zarev, Lyuben" userId="c98f2ffe-ad44-4380-a62d-ee2f9835fc8c" providerId="ADAL" clId="{94A84682-031D-4001-965F-0DDD6995D560}" dt="2023-01-30T11:05:29.656" v="1276" actId="2696"/>
        <pc:sldMkLst>
          <pc:docMk/>
          <pc:sldMk cId="2275478364" sldId="287"/>
        </pc:sldMkLst>
      </pc:sldChg>
      <pc:sldChg chg="addSp delSp modSp mod ord">
        <pc:chgData name="Zarev, Lyuben" userId="c98f2ffe-ad44-4380-a62d-ee2f9835fc8c" providerId="ADAL" clId="{94A84682-031D-4001-965F-0DDD6995D560}" dt="2023-01-30T13:06:49.928" v="2193" actId="20577"/>
        <pc:sldMkLst>
          <pc:docMk/>
          <pc:sldMk cId="3891549107" sldId="288"/>
        </pc:sldMkLst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3" creationId="{9F23A462-D581-4451-A275-D8FA412E142C}"/>
          </ac:spMkLst>
        </pc:spChg>
        <pc:spChg chg="mod">
          <ac:chgData name="Zarev, Lyuben" userId="c98f2ffe-ad44-4380-a62d-ee2f9835fc8c" providerId="ADAL" clId="{94A84682-031D-4001-965F-0DDD6995D560}" dt="2023-01-30T13:01:02.241" v="1962" actId="1076"/>
          <ac:spMkLst>
            <pc:docMk/>
            <pc:sldMk cId="3891549107" sldId="288"/>
            <ac:spMk id="11" creationId="{4E3F5479-058B-4FA8-92E9-18CAB8CDC5C5}"/>
          </ac:spMkLst>
        </pc:spChg>
        <pc:spChg chg="del mod">
          <ac:chgData name="Zarev, Lyuben" userId="c98f2ffe-ad44-4380-a62d-ee2f9835fc8c" providerId="ADAL" clId="{94A84682-031D-4001-965F-0DDD6995D560}" dt="2023-01-30T12:59:51.034" v="1857" actId="478"/>
          <ac:spMkLst>
            <pc:docMk/>
            <pc:sldMk cId="3891549107" sldId="288"/>
            <ac:spMk id="41" creationId="{3FAD125B-9A3B-49A4-B9EC-C8A6D3CF9CBF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42" creationId="{233E4AB5-6FC1-4454-9421-850EF5A4ADF3}"/>
          </ac:spMkLst>
        </pc:spChg>
        <pc:spChg chg="add del mod">
          <ac:chgData name="Zarev, Lyuben" userId="c98f2ffe-ad44-4380-a62d-ee2f9835fc8c" providerId="ADAL" clId="{94A84682-031D-4001-965F-0DDD6995D560}" dt="2023-01-30T12:55:36.452" v="1786"/>
          <ac:spMkLst>
            <pc:docMk/>
            <pc:sldMk cId="3891549107" sldId="288"/>
            <ac:spMk id="56" creationId="{7A9D00DE-854F-0FF0-1FB1-61B0894DB635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58" creationId="{D2D5487D-A3F0-5751-6D1A-101F75A97739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59" creationId="{E4FC2029-7748-5B3A-DC16-AB896B8DB968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61" creationId="{05395376-4A5F-6395-DDC1-85901A8FDDA7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62" creationId="{0EBC1B5E-4134-D860-7E1D-C9D3670A040F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64" creationId="{7F34A045-2F53-6E5E-7CC0-FBE6CF6B7546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65" creationId="{D907B089-E579-570F-5B8D-6D2EC2FD618B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73" creationId="{40123448-0B37-4226-B26C-A3081E6142FF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75" creationId="{355211EE-8286-42CD-A4AF-EDD1186B28A3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76" creationId="{D3287700-63E7-4098-B825-B123C11134C1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77" creationId="{69943F00-C6CB-4F10-A02B-801F37984D43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0" creationId="{6BEBF752-C33D-4EC4-8210-F7B1D3A10097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1" creationId="{D4EC02E4-F054-4111-9038-AE0BDA4C8060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2" creationId="{9771041D-83B6-4693-BC25-25AABB3CE3BF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3" creationId="{9F6EE26A-3174-49AD-900E-08C045755F3C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4" creationId="{3B69453F-B845-4467-8C29-7A6677641EC0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5" creationId="{C7CFAFBF-6B2A-49A8-ADCE-FD94A08C87B3}"/>
          </ac:spMkLst>
        </pc:spChg>
        <pc:spChg chg="mod">
          <ac:chgData name="Zarev, Lyuben" userId="c98f2ffe-ad44-4380-a62d-ee2f9835fc8c" providerId="ADAL" clId="{94A84682-031D-4001-965F-0DDD6995D560}" dt="2023-01-30T13:01:20.361" v="1965" actId="1076"/>
          <ac:spMkLst>
            <pc:docMk/>
            <pc:sldMk cId="3891549107" sldId="288"/>
            <ac:spMk id="86" creationId="{6B499F5E-706B-4272-818B-C87149038662}"/>
          </ac:spMkLst>
        </pc:spChg>
        <pc:spChg chg="del">
          <ac:chgData name="Zarev, Lyuben" userId="c98f2ffe-ad44-4380-a62d-ee2f9835fc8c" providerId="ADAL" clId="{94A84682-031D-4001-965F-0DDD6995D560}" dt="2023-01-30T13:00:09.174" v="1863" actId="478"/>
          <ac:spMkLst>
            <pc:docMk/>
            <pc:sldMk cId="3891549107" sldId="288"/>
            <ac:spMk id="87" creationId="{D927301F-4FAD-47A6-987B-1D9C411B7CC1}"/>
          </ac:spMkLst>
        </pc:spChg>
        <pc:spChg chg="del mod">
          <ac:chgData name="Zarev, Lyuben" userId="c98f2ffe-ad44-4380-a62d-ee2f9835fc8c" providerId="ADAL" clId="{94A84682-031D-4001-965F-0DDD6995D560}" dt="2023-01-30T13:00:07.307" v="1862" actId="478"/>
          <ac:spMkLst>
            <pc:docMk/>
            <pc:sldMk cId="3891549107" sldId="288"/>
            <ac:spMk id="88" creationId="{481D58D3-87D7-4D40-B59F-7F751F117F96}"/>
          </ac:spMkLst>
        </pc:spChg>
        <pc:spChg chg="del">
          <ac:chgData name="Zarev, Lyuben" userId="c98f2ffe-ad44-4380-a62d-ee2f9835fc8c" providerId="ADAL" clId="{94A84682-031D-4001-965F-0DDD6995D560}" dt="2023-01-30T13:00:10.518" v="1864" actId="478"/>
          <ac:spMkLst>
            <pc:docMk/>
            <pc:sldMk cId="3891549107" sldId="288"/>
            <ac:spMk id="89" creationId="{AAC2972F-490F-4F2F-8A08-930B8C850374}"/>
          </ac:spMkLst>
        </pc:spChg>
        <pc:spChg chg="mod">
          <ac:chgData name="Zarev, Lyuben" userId="c98f2ffe-ad44-4380-a62d-ee2f9835fc8c" providerId="ADAL" clId="{94A84682-031D-4001-965F-0DDD6995D560}" dt="2023-01-30T13:02:08.693" v="2006" actId="1076"/>
          <ac:spMkLst>
            <pc:docMk/>
            <pc:sldMk cId="3891549107" sldId="288"/>
            <ac:spMk id="90" creationId="{79B46693-ED1F-429F-9B11-2794939E3B99}"/>
          </ac:spMkLst>
        </pc:spChg>
        <pc:spChg chg="del mod">
          <ac:chgData name="Zarev, Lyuben" userId="c98f2ffe-ad44-4380-a62d-ee2f9835fc8c" providerId="ADAL" clId="{94A84682-031D-4001-965F-0DDD6995D560}" dt="2023-01-30T13:00:04.742" v="1859" actId="478"/>
          <ac:spMkLst>
            <pc:docMk/>
            <pc:sldMk cId="3891549107" sldId="288"/>
            <ac:spMk id="91" creationId="{0F8D1DEA-0363-4C10-925D-1D68E14CCEF4}"/>
          </ac:spMkLst>
        </pc:spChg>
        <pc:spChg chg="mod">
          <ac:chgData name="Zarev, Lyuben" userId="c98f2ffe-ad44-4380-a62d-ee2f9835fc8c" providerId="ADAL" clId="{94A84682-031D-4001-965F-0DDD6995D560}" dt="2023-01-30T13:03:42.424" v="2007" actId="20577"/>
          <ac:spMkLst>
            <pc:docMk/>
            <pc:sldMk cId="3891549107" sldId="288"/>
            <ac:spMk id="92" creationId="{A69BDC62-882D-49FD-B60A-05F493B04723}"/>
          </ac:spMkLst>
        </pc:spChg>
        <pc:spChg chg="del mod">
          <ac:chgData name="Zarev, Lyuben" userId="c98f2ffe-ad44-4380-a62d-ee2f9835fc8c" providerId="ADAL" clId="{94A84682-031D-4001-965F-0DDD6995D560}" dt="2023-01-30T12:59:59.315" v="1858" actId="478"/>
          <ac:spMkLst>
            <pc:docMk/>
            <pc:sldMk cId="3891549107" sldId="288"/>
            <ac:spMk id="93" creationId="{FC109BEC-95E0-4EA0-B65C-A8353481F394}"/>
          </ac:spMkLst>
        </pc:spChg>
        <pc:spChg chg="add mod">
          <ac:chgData name="Zarev, Lyuben" userId="c98f2ffe-ad44-4380-a62d-ee2f9835fc8c" providerId="ADAL" clId="{94A84682-031D-4001-965F-0DDD6995D560}" dt="2023-01-30T13:06:49.928" v="2193" actId="20577"/>
          <ac:spMkLst>
            <pc:docMk/>
            <pc:sldMk cId="3891549107" sldId="288"/>
            <ac:spMk id="101" creationId="{370E2B6C-B908-C47B-7B8B-FF342E19757F}"/>
          </ac:spMkLst>
        </pc:spChg>
        <pc:grpChg chg="add mod">
          <ac:chgData name="Zarev, Lyuben" userId="c98f2ffe-ad44-4380-a62d-ee2f9835fc8c" providerId="ADAL" clId="{94A84682-031D-4001-965F-0DDD6995D560}" dt="2023-01-30T13:01:20.361" v="1965" actId="1076"/>
          <ac:grpSpMkLst>
            <pc:docMk/>
            <pc:sldMk cId="3891549107" sldId="288"/>
            <ac:grpSpMk id="57" creationId="{0EE1E071-B6C4-19A7-3E80-C0B7C6D09617}"/>
          </ac:grpSpMkLst>
        </pc:grpChg>
        <pc:grpChg chg="add mod">
          <ac:chgData name="Zarev, Lyuben" userId="c98f2ffe-ad44-4380-a62d-ee2f9835fc8c" providerId="ADAL" clId="{94A84682-031D-4001-965F-0DDD6995D560}" dt="2023-01-30T13:01:20.361" v="1965" actId="1076"/>
          <ac:grpSpMkLst>
            <pc:docMk/>
            <pc:sldMk cId="3891549107" sldId="288"/>
            <ac:grpSpMk id="60" creationId="{ACFCAB59-4A43-08DD-FF1B-441DA538DAFE}"/>
          </ac:grpSpMkLst>
        </pc:grpChg>
        <pc:grpChg chg="add mod">
          <ac:chgData name="Zarev, Lyuben" userId="c98f2ffe-ad44-4380-a62d-ee2f9835fc8c" providerId="ADAL" clId="{94A84682-031D-4001-965F-0DDD6995D560}" dt="2023-01-30T13:01:20.361" v="1965" actId="1076"/>
          <ac:grpSpMkLst>
            <pc:docMk/>
            <pc:sldMk cId="3891549107" sldId="288"/>
            <ac:grpSpMk id="63" creationId="{F60491B7-377E-B7A5-97F6-3C77EFF9028E}"/>
          </ac:grpSpMkLst>
        </pc:grpChg>
        <pc:graphicFrameChg chg="add del mod modGraphic">
          <ac:chgData name="Zarev, Lyuben" userId="c98f2ffe-ad44-4380-a62d-ee2f9835fc8c" providerId="ADAL" clId="{94A84682-031D-4001-965F-0DDD6995D560}" dt="2023-01-30T12:42:55.314" v="1450" actId="478"/>
          <ac:graphicFrameMkLst>
            <pc:docMk/>
            <pc:sldMk cId="3891549107" sldId="288"/>
            <ac:graphicFrameMk id="2" creationId="{6CA4D7CE-DC43-9639-43BE-DAB361D6A149}"/>
          </ac:graphicFrameMkLst>
        </pc:graphicFrameChg>
        <pc:cxnChg chg="add mod">
          <ac:chgData name="Zarev, Lyuben" userId="c98f2ffe-ad44-4380-a62d-ee2f9835fc8c" providerId="ADAL" clId="{94A84682-031D-4001-965F-0DDD6995D560}" dt="2023-01-30T13:01:20.361" v="1965" actId="1076"/>
          <ac:cxnSpMkLst>
            <pc:docMk/>
            <pc:sldMk cId="3891549107" sldId="288"/>
            <ac:cxnSpMk id="6" creationId="{898FD953-D2D7-1BEB-7ECF-1A84C4D5E12D}"/>
          </ac:cxnSpMkLst>
        </pc:cxnChg>
        <pc:cxnChg chg="del mod">
          <ac:chgData name="Zarev, Lyuben" userId="c98f2ffe-ad44-4380-a62d-ee2f9835fc8c" providerId="ADAL" clId="{94A84682-031D-4001-965F-0DDD6995D560}" dt="2023-01-30T12:57:46.193" v="1809" actId="478"/>
          <ac:cxnSpMkLst>
            <pc:docMk/>
            <pc:sldMk cId="3891549107" sldId="288"/>
            <ac:cxnSpMk id="10" creationId="{78C71AAC-D0D2-4BBF-B302-54163A284EC6}"/>
          </ac:cxnSpMkLst>
        </pc:cxnChg>
        <pc:cxnChg chg="add del mod">
          <ac:chgData name="Zarev, Lyuben" userId="c98f2ffe-ad44-4380-a62d-ee2f9835fc8c" providerId="ADAL" clId="{94A84682-031D-4001-965F-0DDD6995D560}" dt="2023-01-30T13:01:20.361" v="1965" actId="1076"/>
          <ac:cxnSpMkLst>
            <pc:docMk/>
            <pc:sldMk cId="3891549107" sldId="288"/>
            <ac:cxnSpMk id="12" creationId="{AC031618-9D8B-9110-EB36-08B8A263AD3C}"/>
          </ac:cxnSpMkLst>
        </pc:cxnChg>
        <pc:cxnChg chg="mod">
          <ac:chgData name="Zarev, Lyuben" userId="c98f2ffe-ad44-4380-a62d-ee2f9835fc8c" providerId="ADAL" clId="{94A84682-031D-4001-965F-0DDD6995D560}" dt="2023-01-30T13:01:20.361" v="1965" actId="1076"/>
          <ac:cxnSpMkLst>
            <pc:docMk/>
            <pc:sldMk cId="3891549107" sldId="288"/>
            <ac:cxnSpMk id="13" creationId="{331AB5AC-284A-472B-B8E5-2F198F4E96D7}"/>
          </ac:cxnSpMkLst>
        </pc:cxnChg>
        <pc:cxnChg chg="add mod">
          <ac:chgData name="Zarev, Lyuben" userId="c98f2ffe-ad44-4380-a62d-ee2f9835fc8c" providerId="ADAL" clId="{94A84682-031D-4001-965F-0DDD6995D560}" dt="2023-01-30T13:01:20.361" v="1965" actId="1076"/>
          <ac:cxnSpMkLst>
            <pc:docMk/>
            <pc:sldMk cId="3891549107" sldId="288"/>
            <ac:cxnSpMk id="20" creationId="{957AEDC9-7390-2D69-629A-992319657072}"/>
          </ac:cxnSpMkLst>
        </pc:cxnChg>
        <pc:cxnChg chg="mod">
          <ac:chgData name="Zarev, Lyuben" userId="c98f2ffe-ad44-4380-a62d-ee2f9835fc8c" providerId="ADAL" clId="{94A84682-031D-4001-965F-0DDD6995D560}" dt="2023-01-30T13:01:20.361" v="1965" actId="1076"/>
          <ac:cxnSpMkLst>
            <pc:docMk/>
            <pc:sldMk cId="3891549107" sldId="288"/>
            <ac:cxnSpMk id="21" creationId="{4741AA56-D9ED-492E-8385-5CB8274B1286}"/>
          </ac:cxnSpMkLst>
        </pc:cxnChg>
        <pc:cxnChg chg="del mod">
          <ac:chgData name="Zarev, Lyuben" userId="c98f2ffe-ad44-4380-a62d-ee2f9835fc8c" providerId="ADAL" clId="{94A84682-031D-4001-965F-0DDD6995D560}" dt="2023-01-30T12:49:22.636" v="1582" actId="478"/>
          <ac:cxnSpMkLst>
            <pc:docMk/>
            <pc:sldMk cId="3891549107" sldId="288"/>
            <ac:cxnSpMk id="78" creationId="{91394D4E-BC7A-418D-B233-6C374456AEAE}"/>
          </ac:cxnSpMkLst>
        </pc:cxnChg>
        <pc:cxnChg chg="mod">
          <ac:chgData name="Zarev, Lyuben" userId="c98f2ffe-ad44-4380-a62d-ee2f9835fc8c" providerId="ADAL" clId="{94A84682-031D-4001-965F-0DDD6995D560}" dt="2023-01-30T13:01:20.361" v="1965" actId="1076"/>
          <ac:cxnSpMkLst>
            <pc:docMk/>
            <pc:sldMk cId="3891549107" sldId="288"/>
            <ac:cxnSpMk id="79" creationId="{61AAA85B-D8C7-43BE-844A-625265015123}"/>
          </ac:cxnSpMkLst>
        </pc:cxnChg>
      </pc:sldChg>
      <pc:sldChg chg="addSp delSp modSp add mod ord">
        <pc:chgData name="Zarev, Lyuben" userId="c98f2ffe-ad44-4380-a62d-ee2f9835fc8c" providerId="ADAL" clId="{94A84682-031D-4001-965F-0DDD6995D560}" dt="2023-01-30T10:01:45.212" v="510" actId="14100"/>
        <pc:sldMkLst>
          <pc:docMk/>
          <pc:sldMk cId="1873970685" sldId="289"/>
        </pc:sldMkLst>
        <pc:spChg chg="add mod">
          <ac:chgData name="Zarev, Lyuben" userId="c98f2ffe-ad44-4380-a62d-ee2f9835fc8c" providerId="ADAL" clId="{94A84682-031D-4001-965F-0DDD6995D560}" dt="2023-01-30T09:57:17.295" v="488" actId="20577"/>
          <ac:spMkLst>
            <pc:docMk/>
            <pc:sldMk cId="1873970685" sldId="289"/>
            <ac:spMk id="7" creationId="{12DD8D26-A3B7-B8E8-E186-0D0090088F29}"/>
          </ac:spMkLst>
        </pc:spChg>
        <pc:spChg chg="add mod">
          <ac:chgData name="Zarev, Lyuben" userId="c98f2ffe-ad44-4380-a62d-ee2f9835fc8c" providerId="ADAL" clId="{94A84682-031D-4001-965F-0DDD6995D560}" dt="2023-01-30T09:57:13.876" v="486" actId="20577"/>
          <ac:spMkLst>
            <pc:docMk/>
            <pc:sldMk cId="1873970685" sldId="289"/>
            <ac:spMk id="10" creationId="{F7868FE7-84AF-BB8F-6B74-07EB960F2D91}"/>
          </ac:spMkLst>
        </pc:spChg>
        <pc:spChg chg="mod">
          <ac:chgData name="Zarev, Lyuben" userId="c98f2ffe-ad44-4380-a62d-ee2f9835fc8c" providerId="ADAL" clId="{94A84682-031D-4001-965F-0DDD6995D560}" dt="2023-01-30T09:53:50.252" v="440" actId="20577"/>
          <ac:spMkLst>
            <pc:docMk/>
            <pc:sldMk cId="1873970685" sldId="289"/>
            <ac:spMk id="11" creationId="{4E3F5479-058B-4FA8-92E9-18CAB8CDC5C5}"/>
          </ac:spMkLst>
        </pc:spChg>
        <pc:spChg chg="add mod">
          <ac:chgData name="Zarev, Lyuben" userId="c98f2ffe-ad44-4380-a62d-ee2f9835fc8c" providerId="ADAL" clId="{94A84682-031D-4001-965F-0DDD6995D560}" dt="2023-01-30T09:57:29.896" v="506" actId="20577"/>
          <ac:spMkLst>
            <pc:docMk/>
            <pc:sldMk cId="1873970685" sldId="289"/>
            <ac:spMk id="12" creationId="{809EE0C9-0971-C986-2F5D-10DE4171CE47}"/>
          </ac:spMkLst>
        </pc:spChg>
        <pc:spChg chg="add mod">
          <ac:chgData name="Zarev, Lyuben" userId="c98f2ffe-ad44-4380-a62d-ee2f9835fc8c" providerId="ADAL" clId="{94A84682-031D-4001-965F-0DDD6995D560}" dt="2023-01-30T10:01:45.212" v="510" actId="14100"/>
          <ac:spMkLst>
            <pc:docMk/>
            <pc:sldMk cId="1873970685" sldId="289"/>
            <ac:spMk id="13" creationId="{3EECDE5E-5E7D-E975-15C0-E34ACDD7CAB2}"/>
          </ac:spMkLst>
        </pc:spChg>
        <pc:spChg chg="mod">
          <ac:chgData name="Zarev, Lyuben" userId="c98f2ffe-ad44-4380-a62d-ee2f9835fc8c" providerId="ADAL" clId="{94A84682-031D-4001-965F-0DDD6995D560}" dt="2023-01-30T09:57:06.676" v="481" actId="1076"/>
          <ac:spMkLst>
            <pc:docMk/>
            <pc:sldMk cId="1873970685" sldId="289"/>
            <ac:spMk id="44" creationId="{71E47AC8-8358-4724-91F8-0D1B21FC5F47}"/>
          </ac:spMkLst>
        </pc:spChg>
        <pc:spChg chg="mod">
          <ac:chgData name="Zarev, Lyuben" userId="c98f2ffe-ad44-4380-a62d-ee2f9835fc8c" providerId="ADAL" clId="{94A84682-031D-4001-965F-0DDD6995D560}" dt="2023-01-30T09:57:06.676" v="481" actId="1076"/>
          <ac:spMkLst>
            <pc:docMk/>
            <pc:sldMk cId="1873970685" sldId="289"/>
            <ac:spMk id="45" creationId="{69F7E025-DDEC-4748-AAE9-9FA2A4BF1E49}"/>
          </ac:spMkLst>
        </pc:spChg>
        <pc:spChg chg="mod">
          <ac:chgData name="Zarev, Lyuben" userId="c98f2ffe-ad44-4380-a62d-ee2f9835fc8c" providerId="ADAL" clId="{94A84682-031D-4001-965F-0DDD6995D560}" dt="2023-01-30T09:55:30.226" v="466" actId="1076"/>
          <ac:spMkLst>
            <pc:docMk/>
            <pc:sldMk cId="1873970685" sldId="289"/>
            <ac:spMk id="50" creationId="{B164A1DA-19AA-4A0C-9ED2-92A9346B807A}"/>
          </ac:spMkLst>
        </pc:spChg>
        <pc:spChg chg="mod">
          <ac:chgData name="Zarev, Lyuben" userId="c98f2ffe-ad44-4380-a62d-ee2f9835fc8c" providerId="ADAL" clId="{94A84682-031D-4001-965F-0DDD6995D560}" dt="2023-01-30T09:55:30.226" v="466" actId="1076"/>
          <ac:spMkLst>
            <pc:docMk/>
            <pc:sldMk cId="1873970685" sldId="289"/>
            <ac:spMk id="51" creationId="{FA4B18CA-09B5-4584-8D25-60B58EF68413}"/>
          </ac:spMkLst>
        </pc:spChg>
        <pc:picChg chg="del">
          <ac:chgData name="Zarev, Lyuben" userId="c98f2ffe-ad44-4380-a62d-ee2f9835fc8c" providerId="ADAL" clId="{94A84682-031D-4001-965F-0DDD6995D560}" dt="2023-01-30T09:52:41.380" v="416" actId="478"/>
          <ac:picMkLst>
            <pc:docMk/>
            <pc:sldMk cId="1873970685" sldId="289"/>
            <ac:picMk id="2" creationId="{8B43243A-1641-E99F-D584-B84B476158E9}"/>
          </ac:picMkLst>
        </pc:picChg>
        <pc:picChg chg="add mod">
          <ac:chgData name="Zarev, Lyuben" userId="c98f2ffe-ad44-4380-a62d-ee2f9835fc8c" providerId="ADAL" clId="{94A84682-031D-4001-965F-0DDD6995D560}" dt="2023-01-30T09:53:12.998" v="422" actId="1076"/>
          <ac:picMkLst>
            <pc:docMk/>
            <pc:sldMk cId="1873970685" sldId="289"/>
            <ac:picMk id="3" creationId="{4496934D-99E3-51FD-C88E-4F43F668F5FF}"/>
          </ac:picMkLst>
        </pc:picChg>
        <pc:cxnChg chg="add mod">
          <ac:chgData name="Zarev, Lyuben" userId="c98f2ffe-ad44-4380-a62d-ee2f9835fc8c" providerId="ADAL" clId="{94A84682-031D-4001-965F-0DDD6995D560}" dt="2023-01-30T09:55:58.649" v="470" actId="1076"/>
          <ac:cxnSpMkLst>
            <pc:docMk/>
            <pc:sldMk cId="1873970685" sldId="289"/>
            <ac:cxnSpMk id="5" creationId="{1603CD0F-9FAD-3B32-606E-2070B62859E1}"/>
          </ac:cxnSpMkLst>
        </pc:cxnChg>
        <pc:cxnChg chg="add mod">
          <ac:chgData name="Zarev, Lyuben" userId="c98f2ffe-ad44-4380-a62d-ee2f9835fc8c" providerId="ADAL" clId="{94A84682-031D-4001-965F-0DDD6995D560}" dt="2023-01-30T09:56:16.149" v="474" actId="1076"/>
          <ac:cxnSpMkLst>
            <pc:docMk/>
            <pc:sldMk cId="1873970685" sldId="289"/>
            <ac:cxnSpMk id="6" creationId="{DD81FBF9-2260-AC87-D4CB-2AD04F3B8CF0}"/>
          </ac:cxnSpMkLst>
        </pc:cxnChg>
        <pc:cxnChg chg="mod">
          <ac:chgData name="Zarev, Lyuben" userId="c98f2ffe-ad44-4380-a62d-ee2f9835fc8c" providerId="ADAL" clId="{94A84682-031D-4001-965F-0DDD6995D560}" dt="2023-01-30T09:56:10.440" v="473" actId="1076"/>
          <ac:cxnSpMkLst>
            <pc:docMk/>
            <pc:sldMk cId="1873970685" sldId="289"/>
            <ac:cxnSpMk id="40" creationId="{B1E755E2-4A99-478A-BBEF-ACE16BEBFCB7}"/>
          </ac:cxnSpMkLst>
        </pc:cxnChg>
      </pc:sldChg>
      <pc:sldChg chg="addSp delSp modSp add mod ord modAnim">
        <pc:chgData name="Zarev, Lyuben" userId="c98f2ffe-ad44-4380-a62d-ee2f9835fc8c" providerId="ADAL" clId="{94A84682-031D-4001-965F-0DDD6995D560}" dt="2023-01-30T13:52:09.625" v="2987"/>
        <pc:sldMkLst>
          <pc:docMk/>
          <pc:sldMk cId="3711292743" sldId="290"/>
        </pc:sldMkLst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2" creationId="{598BBBA8-1B8A-463D-5014-ABC7C96CDD3E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3" creationId="{8DC8DEBA-4D8D-4704-A04E-32A1E0BF41F4}"/>
          </ac:spMkLst>
        </pc:spChg>
        <pc:spChg chg="mod">
          <ac:chgData name="Zarev, Lyuben" userId="c98f2ffe-ad44-4380-a62d-ee2f9835fc8c" providerId="ADAL" clId="{94A84682-031D-4001-965F-0DDD6995D560}" dt="2023-01-30T13:35:06.891" v="2384" actId="20577"/>
          <ac:spMkLst>
            <pc:docMk/>
            <pc:sldMk cId="3711292743" sldId="290"/>
            <ac:spMk id="4" creationId="{50C0A7FF-CACC-BFA8-0E0F-20BA529474B6}"/>
          </ac:spMkLst>
        </pc:spChg>
        <pc:spChg chg="mod">
          <ac:chgData name="Zarev, Lyuben" userId="c98f2ffe-ad44-4380-a62d-ee2f9835fc8c" providerId="ADAL" clId="{94A84682-031D-4001-965F-0DDD6995D560}" dt="2023-01-30T13:34:40.231" v="2375" actId="1076"/>
          <ac:spMkLst>
            <pc:docMk/>
            <pc:sldMk cId="3711292743" sldId="290"/>
            <ac:spMk id="6" creationId="{C02B9886-2BA6-1FDA-FFD4-F0C0CB9F4BA4}"/>
          </ac:spMkLst>
        </pc:spChg>
        <pc:spChg chg="add mod">
          <ac:chgData name="Zarev, Lyuben" userId="c98f2ffe-ad44-4380-a62d-ee2f9835fc8c" providerId="ADAL" clId="{94A84682-031D-4001-965F-0DDD6995D560}" dt="2023-01-30T13:32:33.457" v="2313" actId="1076"/>
          <ac:spMkLst>
            <pc:docMk/>
            <pc:sldMk cId="3711292743" sldId="290"/>
            <ac:spMk id="9" creationId="{8F1EDD6B-6627-849F-8F81-7645A3D93B27}"/>
          </ac:spMkLst>
        </pc:spChg>
        <pc:spChg chg="add mod">
          <ac:chgData name="Zarev, Lyuben" userId="c98f2ffe-ad44-4380-a62d-ee2f9835fc8c" providerId="ADAL" clId="{94A84682-031D-4001-965F-0DDD6995D560}" dt="2023-01-30T13:32:50.319" v="2315" actId="1076"/>
          <ac:spMkLst>
            <pc:docMk/>
            <pc:sldMk cId="3711292743" sldId="290"/>
            <ac:spMk id="10" creationId="{FE63BF4A-3325-15D2-6515-B93C45E709B2}"/>
          </ac:spMkLst>
        </pc:spChg>
        <pc:spChg chg="mod">
          <ac:chgData name="Zarev, Lyuben" userId="c98f2ffe-ad44-4380-a62d-ee2f9835fc8c" providerId="ADAL" clId="{94A84682-031D-4001-965F-0DDD6995D560}" dt="2023-01-30T13:25:13.540" v="2213" actId="20577"/>
          <ac:spMkLst>
            <pc:docMk/>
            <pc:sldMk cId="3711292743" sldId="290"/>
            <ac:spMk id="11" creationId="{4E3F5479-058B-4FA8-92E9-18CAB8CDC5C5}"/>
          </ac:spMkLst>
        </pc:spChg>
        <pc:spChg chg="add del mod">
          <ac:chgData name="Zarev, Lyuben" userId="c98f2ffe-ad44-4380-a62d-ee2f9835fc8c" providerId="ADAL" clId="{94A84682-031D-4001-965F-0DDD6995D560}" dt="2023-01-30T13:35:16.589" v="2389"/>
          <ac:spMkLst>
            <pc:docMk/>
            <pc:sldMk cId="3711292743" sldId="290"/>
            <ac:spMk id="12" creationId="{6C48D9FB-AEA3-12B4-1A72-CC36F2CC863A}"/>
          </ac:spMkLst>
        </pc:spChg>
        <pc:spChg chg="add mod">
          <ac:chgData name="Zarev, Lyuben" userId="c98f2ffe-ad44-4380-a62d-ee2f9835fc8c" providerId="ADAL" clId="{94A84682-031D-4001-965F-0DDD6995D560}" dt="2023-01-30T13:35:31.019" v="2399" actId="1076"/>
          <ac:spMkLst>
            <pc:docMk/>
            <pc:sldMk cId="3711292743" sldId="290"/>
            <ac:spMk id="13" creationId="{A7B907EB-DEBC-6DFD-C288-074716184DFC}"/>
          </ac:spMkLst>
        </pc:spChg>
        <pc:spChg chg="add mod">
          <ac:chgData name="Zarev, Lyuben" userId="c98f2ffe-ad44-4380-a62d-ee2f9835fc8c" providerId="ADAL" clId="{94A84682-031D-4001-965F-0DDD6995D560}" dt="2023-01-30T13:51:31.694" v="2984" actId="1076"/>
          <ac:spMkLst>
            <pc:docMk/>
            <pc:sldMk cId="3711292743" sldId="290"/>
            <ac:spMk id="19" creationId="{77BED6D9-5B85-386E-5613-5F4DD3C080FA}"/>
          </ac:spMkLst>
        </pc:spChg>
        <pc:spChg chg="mod">
          <ac:chgData name="Zarev, Lyuben" userId="c98f2ffe-ad44-4380-a62d-ee2f9835fc8c" providerId="ADAL" clId="{94A84682-031D-4001-965F-0DDD6995D560}" dt="2023-01-30T13:34:40.231" v="2375" actId="1076"/>
          <ac:spMkLst>
            <pc:docMk/>
            <pc:sldMk cId="3711292743" sldId="290"/>
            <ac:spMk id="22" creationId="{769CE3F0-8651-4FF1-8CAF-1E986C3831C4}"/>
          </ac:spMkLst>
        </pc:spChg>
        <pc:spChg chg="mod">
          <ac:chgData name="Zarev, Lyuben" userId="c98f2ffe-ad44-4380-a62d-ee2f9835fc8c" providerId="ADAL" clId="{94A84682-031D-4001-965F-0DDD6995D560}" dt="2023-01-30T13:43:26.178" v="2927" actId="6549"/>
          <ac:spMkLst>
            <pc:docMk/>
            <pc:sldMk cId="3711292743" sldId="290"/>
            <ac:spMk id="32" creationId="{16FB0785-0013-474B-B959-F2CC8F4C0C1E}"/>
          </ac:spMkLst>
        </pc:spChg>
        <pc:spChg chg="mod">
          <ac:chgData name="Zarev, Lyuben" userId="c98f2ffe-ad44-4380-a62d-ee2f9835fc8c" providerId="ADAL" clId="{94A84682-031D-4001-965F-0DDD6995D560}" dt="2023-01-30T13:34:51.608" v="2377" actId="1076"/>
          <ac:spMkLst>
            <pc:docMk/>
            <pc:sldMk cId="3711292743" sldId="290"/>
            <ac:spMk id="33" creationId="{913AB221-FD8D-4664-9B4C-AE1B1660ECAA}"/>
          </ac:spMkLst>
        </pc:spChg>
        <pc:spChg chg="mod">
          <ac:chgData name="Zarev, Lyuben" userId="c98f2ffe-ad44-4380-a62d-ee2f9835fc8c" providerId="ADAL" clId="{94A84682-031D-4001-965F-0DDD6995D560}" dt="2023-01-30T13:40:20.385" v="2833" actId="20577"/>
          <ac:spMkLst>
            <pc:docMk/>
            <pc:sldMk cId="3711292743" sldId="290"/>
            <ac:spMk id="34" creationId="{53F5EDC0-C02E-4790-A681-CA7AB9133338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54" creationId="{D0A6A593-47E4-4B49-AA6D-52F8874CB4E1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55" creationId="{B6E4140A-62C5-4AC5-9815-F2E1EC98F9F6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56" creationId="{2BB05B54-8B23-444D-95F1-028389DEF5DE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57" creationId="{FCD192F6-CF13-4B1C-AF7D-85317A2D8C92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58" creationId="{01062624-ADFC-42E8-A6C7-0C7AF44AC72F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59" creationId="{8AA6F9D2-5C11-4285-A4B0-23EFFF22BC80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0" creationId="{972C0779-96D7-4A7C-B110-5886B8B5DF43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1" creationId="{4533D40B-18F2-4A93-B829-E6C6A0AC582E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2" creationId="{0B3AC97E-B521-48C2-8635-E6E2BFE55FC9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3" creationId="{7F864FC8-AB3C-49D8-83BB-14DA025641EE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4" creationId="{F62F4F23-3E58-4391-99F6-14D56BFAABEA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5" creationId="{66455EB6-E255-40C5-AFB5-4353F1040930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6" creationId="{ACB7783E-196C-43E0-BB10-D454ACB8E398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7" creationId="{CB587A79-A690-4BE1-9A7B-D4D179008449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8" creationId="{9B27E552-9858-46C0-912C-4365788798C8}"/>
          </ac:spMkLst>
        </pc:spChg>
        <pc:spChg chg="mod">
          <ac:chgData name="Zarev, Lyuben" userId="c98f2ffe-ad44-4380-a62d-ee2f9835fc8c" providerId="ADAL" clId="{94A84682-031D-4001-965F-0DDD6995D560}" dt="2023-01-30T13:31:59.699" v="2306" actId="1076"/>
          <ac:spMkLst>
            <pc:docMk/>
            <pc:sldMk cId="3711292743" sldId="290"/>
            <ac:spMk id="69" creationId="{445A4A3C-20C5-4624-9209-D11A75CEC9B9}"/>
          </ac:spMkLst>
        </pc:spChg>
        <pc:spChg chg="del mod">
          <ac:chgData name="Zarev, Lyuben" userId="c98f2ffe-ad44-4380-a62d-ee2f9835fc8c" providerId="ADAL" clId="{94A84682-031D-4001-965F-0DDD6995D560}" dt="2023-01-30T13:32:19.902" v="2310" actId="478"/>
          <ac:spMkLst>
            <pc:docMk/>
            <pc:sldMk cId="3711292743" sldId="290"/>
            <ac:spMk id="70" creationId="{1A4AFC64-5C16-40F4-BDFA-E62EE3AAEA23}"/>
          </ac:spMkLst>
        </pc:spChg>
        <pc:spChg chg="mod">
          <ac:chgData name="Zarev, Lyuben" userId="c98f2ffe-ad44-4380-a62d-ee2f9835fc8c" providerId="ADAL" clId="{94A84682-031D-4001-965F-0DDD6995D560}" dt="2023-01-30T13:34:46.714" v="2376" actId="1076"/>
          <ac:spMkLst>
            <pc:docMk/>
            <pc:sldMk cId="3711292743" sldId="290"/>
            <ac:spMk id="71" creationId="{4F438411-AB3F-41D1-B7B0-3BD67465A272}"/>
          </ac:spMkLst>
        </pc:spChg>
        <pc:grpChg chg="del mod">
          <ac:chgData name="Zarev, Lyuben" userId="c98f2ffe-ad44-4380-a62d-ee2f9835fc8c" providerId="ADAL" clId="{94A84682-031D-4001-965F-0DDD6995D560}" dt="2023-01-30T13:32:18.981" v="2309" actId="478"/>
          <ac:grpSpMkLst>
            <pc:docMk/>
            <pc:sldMk cId="3711292743" sldId="290"/>
            <ac:grpSpMk id="53" creationId="{8567F01D-3435-4405-B8A9-9C2446E042DD}"/>
          </ac:grpSpMkLst>
        </pc:grpChg>
        <pc:picChg chg="del mod">
          <ac:chgData name="Zarev, Lyuben" userId="c98f2ffe-ad44-4380-a62d-ee2f9835fc8c" providerId="ADAL" clId="{94A84682-031D-4001-965F-0DDD6995D560}" dt="2023-01-30T13:35:09.817" v="2385" actId="478"/>
          <ac:picMkLst>
            <pc:docMk/>
            <pc:sldMk cId="3711292743" sldId="290"/>
            <ac:picMk id="5" creationId="{FF60243C-D7FE-6C38-69CA-37B4C837ECA3}"/>
          </ac:picMkLst>
        </pc:picChg>
        <pc:picChg chg="add del mod">
          <ac:chgData name="Zarev, Lyuben" userId="c98f2ffe-ad44-4380-a62d-ee2f9835fc8c" providerId="ADAL" clId="{94A84682-031D-4001-965F-0DDD6995D560}" dt="2023-01-30T13:46:21.431" v="2930" actId="478"/>
          <ac:picMkLst>
            <pc:docMk/>
            <pc:sldMk cId="3711292743" sldId="290"/>
            <ac:picMk id="16" creationId="{CA09A35F-C70C-87D9-76C0-500D7E2E4D60}"/>
          </ac:picMkLst>
        </pc:picChg>
        <pc:picChg chg="add mod">
          <ac:chgData name="Zarev, Lyuben" userId="c98f2ffe-ad44-4380-a62d-ee2f9835fc8c" providerId="ADAL" clId="{94A84682-031D-4001-965F-0DDD6995D560}" dt="2023-01-30T13:47:09.977" v="2936" actId="1076"/>
          <ac:picMkLst>
            <pc:docMk/>
            <pc:sldMk cId="3711292743" sldId="290"/>
            <ac:picMk id="17" creationId="{61A6E440-8C4A-3EC1-F77B-C45512AFA5D8}"/>
          </ac:picMkLst>
        </pc:picChg>
        <pc:picChg chg="add del">
          <ac:chgData name="Zarev, Lyuben" userId="c98f2ffe-ad44-4380-a62d-ee2f9835fc8c" providerId="ADAL" clId="{94A84682-031D-4001-965F-0DDD6995D560}" dt="2023-01-30T13:47:47.666" v="2938" actId="478"/>
          <ac:picMkLst>
            <pc:docMk/>
            <pc:sldMk cId="3711292743" sldId="290"/>
            <ac:picMk id="18" creationId="{F2809C44-F0A0-C379-EF6F-96203F417387}"/>
          </ac:picMkLst>
        </pc:picChg>
        <pc:picChg chg="add mod">
          <ac:chgData name="Zarev, Lyuben" userId="c98f2ffe-ad44-4380-a62d-ee2f9835fc8c" providerId="ADAL" clId="{94A84682-031D-4001-965F-0DDD6995D560}" dt="2023-01-30T13:51:18.769" v="2982" actId="1076"/>
          <ac:picMkLst>
            <pc:docMk/>
            <pc:sldMk cId="3711292743" sldId="290"/>
            <ac:picMk id="1026" creationId="{6C3B9C0D-C67E-DE06-37E6-24DB454B9546}"/>
          </ac:picMkLst>
        </pc:picChg>
      </pc:sldChg>
      <pc:sldChg chg="addSp delSp modSp add mod ord modAnim">
        <pc:chgData name="Zarev, Lyuben" userId="c98f2ffe-ad44-4380-a62d-ee2f9835fc8c" providerId="ADAL" clId="{94A84682-031D-4001-965F-0DDD6995D560}" dt="2023-01-30T13:29:36.428" v="2302"/>
        <pc:sldMkLst>
          <pc:docMk/>
          <pc:sldMk cId="2401748131" sldId="291"/>
        </pc:sldMkLst>
        <pc:spChg chg="del">
          <ac:chgData name="Zarev, Lyuben" userId="c98f2ffe-ad44-4380-a62d-ee2f9835fc8c" providerId="ADAL" clId="{94A84682-031D-4001-965F-0DDD6995D560}" dt="2023-01-30T13:26:30.161" v="2252" actId="478"/>
          <ac:spMkLst>
            <pc:docMk/>
            <pc:sldMk cId="2401748131" sldId="291"/>
            <ac:spMk id="2" creationId="{598BBBA8-1B8A-463D-5014-ABC7C96CDD3E}"/>
          </ac:spMkLst>
        </pc:spChg>
        <pc:spChg chg="del">
          <ac:chgData name="Zarev, Lyuben" userId="c98f2ffe-ad44-4380-a62d-ee2f9835fc8c" providerId="ADAL" clId="{94A84682-031D-4001-965F-0DDD6995D560}" dt="2023-01-30T13:26:17.956" v="2245" actId="478"/>
          <ac:spMkLst>
            <pc:docMk/>
            <pc:sldMk cId="2401748131" sldId="291"/>
            <ac:spMk id="3" creationId="{8DC8DEBA-4D8D-4704-A04E-32A1E0BF41F4}"/>
          </ac:spMkLst>
        </pc:spChg>
        <pc:spChg chg="mod">
          <ac:chgData name="Zarev, Lyuben" userId="c98f2ffe-ad44-4380-a62d-ee2f9835fc8c" providerId="ADAL" clId="{94A84682-031D-4001-965F-0DDD6995D560}" dt="2023-01-30T13:27:27.022" v="2272" actId="1076"/>
          <ac:spMkLst>
            <pc:docMk/>
            <pc:sldMk cId="2401748131" sldId="291"/>
            <ac:spMk id="4" creationId="{50C0A7FF-CACC-BFA8-0E0F-20BA529474B6}"/>
          </ac:spMkLst>
        </pc:spChg>
        <pc:spChg chg="del mod">
          <ac:chgData name="Zarev, Lyuben" userId="c98f2ffe-ad44-4380-a62d-ee2f9835fc8c" providerId="ADAL" clId="{94A84682-031D-4001-965F-0DDD6995D560}" dt="2023-01-30T13:26:25.775" v="2250" actId="478"/>
          <ac:spMkLst>
            <pc:docMk/>
            <pc:sldMk cId="2401748131" sldId="291"/>
            <ac:spMk id="6" creationId="{C02B9886-2BA6-1FDA-FFD4-F0C0CB9F4BA4}"/>
          </ac:spMkLst>
        </pc:spChg>
        <pc:spChg chg="mod">
          <ac:chgData name="Zarev, Lyuben" userId="c98f2ffe-ad44-4380-a62d-ee2f9835fc8c" providerId="ADAL" clId="{94A84682-031D-4001-965F-0DDD6995D560}" dt="2023-01-30T13:26:07.609" v="2244" actId="20577"/>
          <ac:spMkLst>
            <pc:docMk/>
            <pc:sldMk cId="2401748131" sldId="291"/>
            <ac:spMk id="11" creationId="{4E3F5479-058B-4FA8-92E9-18CAB8CDC5C5}"/>
          </ac:spMkLst>
        </pc:spChg>
        <pc:spChg chg="del">
          <ac:chgData name="Zarev, Lyuben" userId="c98f2ffe-ad44-4380-a62d-ee2f9835fc8c" providerId="ADAL" clId="{94A84682-031D-4001-965F-0DDD6995D560}" dt="2023-01-30T13:26:23.865" v="2248" actId="478"/>
          <ac:spMkLst>
            <pc:docMk/>
            <pc:sldMk cId="2401748131" sldId="291"/>
            <ac:spMk id="22" creationId="{769CE3F0-8651-4FF1-8CAF-1E986C3831C4}"/>
          </ac:spMkLst>
        </pc:spChg>
        <pc:spChg chg="del">
          <ac:chgData name="Zarev, Lyuben" userId="c98f2ffe-ad44-4380-a62d-ee2f9835fc8c" providerId="ADAL" clId="{94A84682-031D-4001-965F-0DDD6995D560}" dt="2023-01-30T13:26:33.774" v="2255" actId="478"/>
          <ac:spMkLst>
            <pc:docMk/>
            <pc:sldMk cId="2401748131" sldId="291"/>
            <ac:spMk id="32" creationId="{16FB0785-0013-474B-B959-F2CC8F4C0C1E}"/>
          </ac:spMkLst>
        </pc:spChg>
        <pc:spChg chg="del">
          <ac:chgData name="Zarev, Lyuben" userId="c98f2ffe-ad44-4380-a62d-ee2f9835fc8c" providerId="ADAL" clId="{94A84682-031D-4001-965F-0DDD6995D560}" dt="2023-01-30T13:26:35.121" v="2256" actId="478"/>
          <ac:spMkLst>
            <pc:docMk/>
            <pc:sldMk cId="2401748131" sldId="291"/>
            <ac:spMk id="33" creationId="{913AB221-FD8D-4664-9B4C-AE1B1660ECAA}"/>
          </ac:spMkLst>
        </pc:spChg>
        <pc:spChg chg="del">
          <ac:chgData name="Zarev, Lyuben" userId="c98f2ffe-ad44-4380-a62d-ee2f9835fc8c" providerId="ADAL" clId="{94A84682-031D-4001-965F-0DDD6995D560}" dt="2023-01-30T13:26:36.693" v="2257" actId="478"/>
          <ac:spMkLst>
            <pc:docMk/>
            <pc:sldMk cId="2401748131" sldId="291"/>
            <ac:spMk id="34" creationId="{53F5EDC0-C02E-4790-A681-CA7AB9133338}"/>
          </ac:spMkLst>
        </pc:spChg>
        <pc:spChg chg="mod">
          <ac:chgData name="Zarev, Lyuben" userId="c98f2ffe-ad44-4380-a62d-ee2f9835fc8c" providerId="ADAL" clId="{94A84682-031D-4001-965F-0DDD6995D560}" dt="2023-01-30T13:27:17.645" v="2271" actId="1076"/>
          <ac:spMkLst>
            <pc:docMk/>
            <pc:sldMk cId="2401748131" sldId="291"/>
            <ac:spMk id="70" creationId="{1A4AFC64-5C16-40F4-BDFA-E62EE3AAEA23}"/>
          </ac:spMkLst>
        </pc:spChg>
        <pc:spChg chg="del">
          <ac:chgData name="Zarev, Lyuben" userId="c98f2ffe-ad44-4380-a62d-ee2f9835fc8c" providerId="ADAL" clId="{94A84682-031D-4001-965F-0DDD6995D560}" dt="2023-01-30T13:26:31.321" v="2254" actId="478"/>
          <ac:spMkLst>
            <pc:docMk/>
            <pc:sldMk cId="2401748131" sldId="291"/>
            <ac:spMk id="71" creationId="{4F438411-AB3F-41D1-B7B0-3BD67465A272}"/>
          </ac:spMkLst>
        </pc:spChg>
        <pc:grpChg chg="del">
          <ac:chgData name="Zarev, Lyuben" userId="c98f2ffe-ad44-4380-a62d-ee2f9835fc8c" providerId="ADAL" clId="{94A84682-031D-4001-965F-0DDD6995D560}" dt="2023-01-30T13:26:18.663" v="2246" actId="478"/>
          <ac:grpSpMkLst>
            <pc:docMk/>
            <pc:sldMk cId="2401748131" sldId="291"/>
            <ac:grpSpMk id="53" creationId="{8567F01D-3435-4405-B8A9-9C2446E042DD}"/>
          </ac:grpSpMkLst>
        </pc:grpChg>
        <pc:picChg chg="del">
          <ac:chgData name="Zarev, Lyuben" userId="c98f2ffe-ad44-4380-a62d-ee2f9835fc8c" providerId="ADAL" clId="{94A84682-031D-4001-965F-0DDD6995D560}" dt="2023-01-30T13:26:30.688" v="2253" actId="478"/>
          <ac:picMkLst>
            <pc:docMk/>
            <pc:sldMk cId="2401748131" sldId="291"/>
            <ac:picMk id="5" creationId="{FF60243C-D7FE-6C38-69CA-37B4C837ECA3}"/>
          </ac:picMkLst>
        </pc:picChg>
        <pc:picChg chg="add mod">
          <ac:chgData name="Zarev, Lyuben" userId="c98f2ffe-ad44-4380-a62d-ee2f9835fc8c" providerId="ADAL" clId="{94A84682-031D-4001-965F-0DDD6995D560}" dt="2023-01-30T13:27:03.614" v="2262" actId="1076"/>
          <ac:picMkLst>
            <pc:docMk/>
            <pc:sldMk cId="2401748131" sldId="291"/>
            <ac:picMk id="9" creationId="{DFACA9E1-7DF2-F677-88A6-D099A4301ADD}"/>
          </ac:picMkLst>
        </pc:picChg>
      </pc:sldChg>
      <pc:sldChg chg="addSp delSp modSp add mod modAnim">
        <pc:chgData name="Zarev, Lyuben" userId="c98f2ffe-ad44-4380-a62d-ee2f9835fc8c" providerId="ADAL" clId="{94A84682-031D-4001-965F-0DDD6995D560}" dt="2023-01-30T13:30:21.765" v="2303"/>
        <pc:sldMkLst>
          <pc:docMk/>
          <pc:sldMk cId="4201606593" sldId="292"/>
        </pc:sldMkLst>
        <pc:spChg chg="mod">
          <ac:chgData name="Zarev, Lyuben" userId="c98f2ffe-ad44-4380-a62d-ee2f9835fc8c" providerId="ADAL" clId="{94A84682-031D-4001-965F-0DDD6995D560}" dt="2023-01-30T13:28:02.131" v="2286" actId="20577"/>
          <ac:spMkLst>
            <pc:docMk/>
            <pc:sldMk cId="4201606593" sldId="292"/>
            <ac:spMk id="4" creationId="{50C0A7FF-CACC-BFA8-0E0F-20BA529474B6}"/>
          </ac:spMkLst>
        </pc:spChg>
        <pc:spChg chg="mod">
          <ac:chgData name="Zarev, Lyuben" userId="c98f2ffe-ad44-4380-a62d-ee2f9835fc8c" providerId="ADAL" clId="{94A84682-031D-4001-965F-0DDD6995D560}" dt="2023-01-30T13:28:06.258" v="2287" actId="1076"/>
          <ac:spMkLst>
            <pc:docMk/>
            <pc:sldMk cId="4201606593" sldId="292"/>
            <ac:spMk id="70" creationId="{1A4AFC64-5C16-40F4-BDFA-E62EE3AAEA23}"/>
          </ac:spMkLst>
        </pc:spChg>
        <pc:picChg chg="add mod">
          <ac:chgData name="Zarev, Lyuben" userId="c98f2ffe-ad44-4380-a62d-ee2f9835fc8c" providerId="ADAL" clId="{94A84682-031D-4001-965F-0DDD6995D560}" dt="2023-01-30T13:27:54.248" v="2279" actId="1076"/>
          <ac:picMkLst>
            <pc:docMk/>
            <pc:sldMk cId="4201606593" sldId="292"/>
            <ac:picMk id="2" creationId="{8C97A439-975B-AB1A-192F-7C2CA856F844}"/>
          </ac:picMkLst>
        </pc:picChg>
        <pc:picChg chg="del">
          <ac:chgData name="Zarev, Lyuben" userId="c98f2ffe-ad44-4380-a62d-ee2f9835fc8c" providerId="ADAL" clId="{94A84682-031D-4001-965F-0DDD6995D560}" dt="2023-01-30T13:27:41.173" v="2275" actId="478"/>
          <ac:picMkLst>
            <pc:docMk/>
            <pc:sldMk cId="4201606593" sldId="292"/>
            <ac:picMk id="9" creationId="{DFACA9E1-7DF2-F677-88A6-D099A4301ADD}"/>
          </ac:picMkLst>
        </pc:picChg>
      </pc:sldChg>
      <pc:sldChg chg="addSp delSp modSp add mod modAnim">
        <pc:chgData name="Zarev, Lyuben" userId="c98f2ffe-ad44-4380-a62d-ee2f9835fc8c" providerId="ADAL" clId="{94A84682-031D-4001-965F-0DDD6995D560}" dt="2023-01-30T13:30:26.879" v="2304"/>
        <pc:sldMkLst>
          <pc:docMk/>
          <pc:sldMk cId="1024408240" sldId="293"/>
        </pc:sldMkLst>
        <pc:spChg chg="mod">
          <ac:chgData name="Zarev, Lyuben" userId="c98f2ffe-ad44-4380-a62d-ee2f9835fc8c" providerId="ADAL" clId="{94A84682-031D-4001-965F-0DDD6995D560}" dt="2023-01-30T13:28:17.349" v="2295" actId="20577"/>
          <ac:spMkLst>
            <pc:docMk/>
            <pc:sldMk cId="1024408240" sldId="293"/>
            <ac:spMk id="4" creationId="{50C0A7FF-CACC-BFA8-0E0F-20BA529474B6}"/>
          </ac:spMkLst>
        </pc:spChg>
        <pc:spChg chg="mod">
          <ac:chgData name="Zarev, Lyuben" userId="c98f2ffe-ad44-4380-a62d-ee2f9835fc8c" providerId="ADAL" clId="{94A84682-031D-4001-965F-0DDD6995D560}" dt="2023-01-30T13:28:20.684" v="2296" actId="1076"/>
          <ac:spMkLst>
            <pc:docMk/>
            <pc:sldMk cId="1024408240" sldId="293"/>
            <ac:spMk id="70" creationId="{1A4AFC64-5C16-40F4-BDFA-E62EE3AAEA23}"/>
          </ac:spMkLst>
        </pc:spChg>
        <pc:picChg chg="add mod">
          <ac:chgData name="Zarev, Lyuben" userId="c98f2ffe-ad44-4380-a62d-ee2f9835fc8c" providerId="ADAL" clId="{94A84682-031D-4001-965F-0DDD6995D560}" dt="2023-01-30T13:28:40.146" v="2301" actId="1076"/>
          <ac:picMkLst>
            <pc:docMk/>
            <pc:sldMk cId="1024408240" sldId="293"/>
            <ac:picMk id="2" creationId="{2BAADA89-4EB0-01EB-85BA-18E5DB9335E1}"/>
          </ac:picMkLst>
        </pc:picChg>
        <pc:picChg chg="del">
          <ac:chgData name="Zarev, Lyuben" userId="c98f2ffe-ad44-4380-a62d-ee2f9835fc8c" providerId="ADAL" clId="{94A84682-031D-4001-965F-0DDD6995D560}" dt="2023-01-30T13:28:24.115" v="2297" actId="478"/>
          <ac:picMkLst>
            <pc:docMk/>
            <pc:sldMk cId="1024408240" sldId="293"/>
            <ac:picMk id="9" creationId="{DFACA9E1-7DF2-F677-88A6-D099A4301AD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text-blob</c:v>
                </c:pt>
                <c:pt idx="1">
                  <c:v>VADER</c:v>
                </c:pt>
                <c:pt idx="2">
                  <c:v>Baseline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</c:v>
                </c:pt>
                <c:pt idx="1">
                  <c:v>0.49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2-4534-8D74-DDFEA2A24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text-blob</c:v>
                </c:pt>
                <c:pt idx="1">
                  <c:v>VADER</c:v>
                </c:pt>
                <c:pt idx="2">
                  <c:v>Baseline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0.45</c:v>
                </c:pt>
                <c:pt idx="1">
                  <c:v>0.6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F2-4534-8D74-DDFEA2A241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text-blob</c:v>
                </c:pt>
                <c:pt idx="1">
                  <c:v>VADER</c:v>
                </c:pt>
                <c:pt idx="2">
                  <c:v>Baseline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0.42</c:v>
                </c:pt>
                <c:pt idx="1">
                  <c:v>0.51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F2-4534-8D74-DDFEA2A24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9690703"/>
        <c:axId val="1449688207"/>
      </c:barChart>
      <c:catAx>
        <c:axId val="144969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688207"/>
        <c:crosses val="autoZero"/>
        <c:auto val="1"/>
        <c:lblAlgn val="ctr"/>
        <c:lblOffset val="100"/>
        <c:noMultiLvlLbl val="0"/>
      </c:catAx>
      <c:valAx>
        <c:axId val="1449688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69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4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6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4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9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2458"/>
            <a:ext cx="9144000" cy="1966692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NLP Final Project: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accent4"/>
                </a:solidFill>
              </a:rPr>
              <a:t>Sentiment Analysis </a:t>
            </a:r>
            <a:br>
              <a:rPr lang="en-US" sz="4400" dirty="0">
                <a:solidFill>
                  <a:schemeClr val="accent4"/>
                </a:solidFill>
              </a:rPr>
            </a:br>
            <a:r>
              <a:rPr lang="en-US" sz="4400" dirty="0">
                <a:solidFill>
                  <a:schemeClr val="accent4"/>
                </a:solidFill>
              </a:rPr>
              <a:t>of Public Opinion</a:t>
            </a:r>
            <a:endParaRPr lang="en-US" sz="6600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AFC2B-B872-638B-5CF0-9D82B724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2435"/>
            <a:ext cx="9144000" cy="97835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r>
              <a:rPr lang="en-US" dirty="0">
                <a:solidFill>
                  <a:schemeClr val="bg1"/>
                </a:solidFill>
              </a:rPr>
              <a:t>Georgi </a:t>
            </a:r>
            <a:r>
              <a:rPr lang="en-US" dirty="0" err="1">
                <a:solidFill>
                  <a:schemeClr val="bg1"/>
                </a:solidFill>
              </a:rPr>
              <a:t>Stoyanov</a:t>
            </a:r>
            <a:r>
              <a:rPr lang="en-US" dirty="0">
                <a:solidFill>
                  <a:schemeClr val="bg1"/>
                </a:solidFill>
              </a:rPr>
              <a:t>, Slav </a:t>
            </a:r>
            <a:r>
              <a:rPr lang="en-US" dirty="0" err="1">
                <a:solidFill>
                  <a:schemeClr val="bg1"/>
                </a:solidFill>
              </a:rPr>
              <a:t>Yolov</a:t>
            </a:r>
            <a:r>
              <a:rPr lang="en-US" dirty="0">
                <a:solidFill>
                  <a:schemeClr val="bg1"/>
                </a:solidFill>
              </a:rPr>
              <a:t>, Lyuben Zarev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9178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 the sentiment!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4970025" y="5770147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A7FF-CACC-BFA8-0E0F-20BA529474B6}"/>
              </a:ext>
            </a:extLst>
          </p:cNvPr>
          <p:cNvSpPr/>
          <p:nvPr/>
        </p:nvSpPr>
        <p:spPr>
          <a:xfrm>
            <a:off x="4881561" y="6039462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Neutral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97A439-975B-AB1A-192F-7C2CA856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33" y="999097"/>
            <a:ext cx="9194333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 the sentiment!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4970024" y="5766962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A7FF-CACC-BFA8-0E0F-20BA529474B6}"/>
              </a:ext>
            </a:extLst>
          </p:cNvPr>
          <p:cNvSpPr/>
          <p:nvPr/>
        </p:nvSpPr>
        <p:spPr>
          <a:xfrm>
            <a:off x="4881561" y="6039462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ADA89-4EB0-01EB-85BA-18E5DB93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06" y="1095570"/>
            <a:ext cx="9001387" cy="45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9815" y="1605783"/>
            <a:ext cx="2588263" cy="258826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9016" y="2900440"/>
            <a:ext cx="2587212" cy="258721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80004" y="4630886"/>
            <a:ext cx="276788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Studies like this can support the work of the government and administrators, improving the modernization and implementation of e-gov systems.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795772" y="1898820"/>
            <a:ext cx="258721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VADER outperforms the rest of the algorithms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227556" y="4696376"/>
            <a:ext cx="300099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 developments can: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Expand data set by adding sentiments from social media. 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Employ more advanced NLP methods (topic modeling).</a:t>
            </a: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Explore the usage of advanced ML.</a:t>
            </a:r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5959031" y="2461285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598BBBA8-1B8A-463D-5014-ABC7C96CD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3922" y="1605783"/>
            <a:ext cx="2588263" cy="258826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A7FF-CACC-BFA8-0E0F-20BA529474B6}"/>
              </a:ext>
            </a:extLst>
          </p:cNvPr>
          <p:cNvSpPr/>
          <p:nvPr/>
        </p:nvSpPr>
        <p:spPr>
          <a:xfrm>
            <a:off x="1249508" y="2798011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B9886-2BA6-1FDA-FFD4-F0C0CB9F4BA4}"/>
              </a:ext>
            </a:extLst>
          </p:cNvPr>
          <p:cNvSpPr/>
          <p:nvPr/>
        </p:nvSpPr>
        <p:spPr>
          <a:xfrm>
            <a:off x="4888182" y="4066689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VADER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" name="Freeform 3850" descr="Icon of lightning. ">
            <a:extLst>
              <a:ext uri="{FF2B5EF4-FFF2-40B4-BE49-F238E27FC236}">
                <a16:creationId xmlns:a16="http://schemas.microsoft.com/office/drawing/2014/main" id="{8F1EDD6B-6627-849F-8F81-7645A3D93B27}"/>
              </a:ext>
            </a:extLst>
          </p:cNvPr>
          <p:cNvSpPr>
            <a:spLocks/>
          </p:cNvSpPr>
          <p:nvPr/>
        </p:nvSpPr>
        <p:spPr bwMode="auto">
          <a:xfrm>
            <a:off x="2329772" y="4222299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3850" descr="Icon of lightning. ">
            <a:extLst>
              <a:ext uri="{FF2B5EF4-FFF2-40B4-BE49-F238E27FC236}">
                <a16:creationId xmlns:a16="http://schemas.microsoft.com/office/drawing/2014/main" id="{FE63BF4A-3325-15D2-6515-B93C45E709B2}"/>
              </a:ext>
            </a:extLst>
          </p:cNvPr>
          <p:cNvSpPr>
            <a:spLocks/>
          </p:cNvSpPr>
          <p:nvPr/>
        </p:nvSpPr>
        <p:spPr bwMode="auto">
          <a:xfrm>
            <a:off x="9593879" y="4255044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907EB-DEBC-6DFD-C288-074716184DFC}"/>
              </a:ext>
            </a:extLst>
          </p:cNvPr>
          <p:cNvSpPr/>
          <p:nvPr/>
        </p:nvSpPr>
        <p:spPr>
          <a:xfrm>
            <a:off x="8513617" y="2798011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A6E440-8C4A-3EC1-F77B-C45512AF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22" y="3429000"/>
            <a:ext cx="451020" cy="451020"/>
          </a:xfrm>
          <a:prstGeom prst="rect">
            <a:avLst/>
          </a:prstGeom>
        </p:spPr>
      </p:pic>
      <p:pic>
        <p:nvPicPr>
          <p:cNvPr id="1026" name="Picture 2" descr="yddna aruges on Twitter: &quot;Is XD a dank meme or emoji ?&quot; / Twitter">
            <a:extLst>
              <a:ext uri="{FF2B5EF4-FFF2-40B4-BE49-F238E27FC236}">
                <a16:creationId xmlns:a16="http://schemas.microsoft.com/office/drawing/2014/main" id="{6C3B9C0D-C67E-DE06-37E6-24DB454B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0" y="248941"/>
            <a:ext cx="6269042" cy="626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7BED6D9-5B85-386E-5613-5F4DD3C080FA}"/>
              </a:ext>
            </a:extLst>
          </p:cNvPr>
          <p:cNvSpPr txBox="1">
            <a:spLocks/>
          </p:cNvSpPr>
          <p:nvPr/>
        </p:nvSpPr>
        <p:spPr>
          <a:xfrm>
            <a:off x="2591895" y="703671"/>
            <a:ext cx="5921722" cy="13018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DC3150-D4C7-8A45-733C-0212ABCC6C2C}"/>
              </a:ext>
            </a:extLst>
          </p:cNvPr>
          <p:cNvSpPr txBox="1">
            <a:spLocks/>
          </p:cNvSpPr>
          <p:nvPr/>
        </p:nvSpPr>
        <p:spPr>
          <a:xfrm>
            <a:off x="1524000" y="6028691"/>
            <a:ext cx="9144000" cy="4431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Sofia University, Faculty of Economics and Business Administration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January 2023</a:t>
            </a:r>
            <a:endParaRPr lang="en-US" sz="16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NLP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Selection of Algorithms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Cross Annotation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Evaluation of Results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Sentiment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7B091-BB7D-252E-A55F-2120C95CE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/>
          <a:stretch/>
        </p:blipFill>
        <p:spPr bwMode="auto">
          <a:xfrm>
            <a:off x="730958" y="2661406"/>
            <a:ext cx="10730083" cy="15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31" y="512860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2377694" y="5595695"/>
            <a:ext cx="1010085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501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2377694" y="5344003"/>
            <a:ext cx="101008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Forums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769899" y="5587544"/>
            <a:ext cx="1057679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769900" y="5335852"/>
            <a:ext cx="92579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Blogs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6934D-99E3-51FD-C88E-4F43F66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56" y="966097"/>
            <a:ext cx="6608287" cy="37317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03CD0F-9FAD-3B32-606E-2070B6285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56933" y="512860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1FBF9-2260-AC87-D4CB-2AD04F3B8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49112" y="516379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DD8D26-A3B7-B8E8-E186-0D0090088F29}"/>
              </a:ext>
            </a:extLst>
          </p:cNvPr>
          <p:cNvSpPr/>
          <p:nvPr/>
        </p:nvSpPr>
        <p:spPr>
          <a:xfrm>
            <a:off x="7269873" y="5595695"/>
            <a:ext cx="1010085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92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68FE7-84AF-BB8F-6B74-07EB960F2D91}"/>
              </a:ext>
            </a:extLst>
          </p:cNvPr>
          <p:cNvSpPr/>
          <p:nvPr/>
        </p:nvSpPr>
        <p:spPr>
          <a:xfrm>
            <a:off x="7269873" y="5344003"/>
            <a:ext cx="101008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Radio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EE0C9-0971-C986-2F5D-10DE4171CE47}"/>
              </a:ext>
            </a:extLst>
          </p:cNvPr>
          <p:cNvSpPr/>
          <p:nvPr/>
        </p:nvSpPr>
        <p:spPr>
          <a:xfrm>
            <a:off x="9418266" y="5595695"/>
            <a:ext cx="1057679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CDE5E-5E7D-E975-15C0-E34ACDD7CAB2}"/>
              </a:ext>
            </a:extLst>
          </p:cNvPr>
          <p:cNvSpPr/>
          <p:nvPr/>
        </p:nvSpPr>
        <p:spPr>
          <a:xfrm>
            <a:off x="9418266" y="5344003"/>
            <a:ext cx="137836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Video sites</a:t>
            </a:r>
          </a:p>
        </p:txBody>
      </p:sp>
    </p:spTree>
    <p:extLst>
      <p:ext uri="{BB962C8B-B14F-4D97-AF65-F5344CB8AC3E}">
        <p14:creationId xmlns:p14="http://schemas.microsoft.com/office/powerpoint/2010/main" val="18739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Words Frequency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31" y="512860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2714627" y="5595695"/>
            <a:ext cx="2743195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760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2714627" y="5344003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Analyzed records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7289366" y="5595695"/>
            <a:ext cx="3133988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1,100 and 500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7289366" y="5344003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Used between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3243A-1641-E99F-D584-B84B4761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45" y="787183"/>
            <a:ext cx="8654709" cy="42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Chosen Algorithms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9815" y="2906077"/>
            <a:ext cx="2588263" cy="258826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2394" y="2907128"/>
            <a:ext cx="2587212" cy="258721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09659" y="1478046"/>
            <a:ext cx="2508571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aim of this model is to assign a basic, inaccurate prediction. Then, beat this model with more advanced algorithms.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802394" y="1363660"/>
            <a:ext cx="258721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alence 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ware 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ictionary and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ntiment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easoner uses a lexicon of sentiment-related words to determine the overall sentiment of a given body of text.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513614" y="1478046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Python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library for processing common NLP tasks.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method calculates the polarity [-1, 1] of textual data.  </a:t>
            </a:r>
          </a:p>
        </p:txBody>
      </p: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3146927" y="2935465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790435" y="2932253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10521172" y="2932253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598BBBA8-1B8A-463D-5014-ABC7C96CD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3922" y="2906077"/>
            <a:ext cx="2588263" cy="258826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A7FF-CACC-BFA8-0E0F-20BA529474B6}"/>
              </a:ext>
            </a:extLst>
          </p:cNvPr>
          <p:cNvSpPr/>
          <p:nvPr/>
        </p:nvSpPr>
        <p:spPr>
          <a:xfrm>
            <a:off x="1249508" y="4098305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Baseline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0243C-D7FE-6C38-69CA-37B4C837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303" y="3559990"/>
            <a:ext cx="1385498" cy="1270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2B9886-2BA6-1FDA-FFD4-F0C0CB9F4BA4}"/>
              </a:ext>
            </a:extLst>
          </p:cNvPr>
          <p:cNvSpPr/>
          <p:nvPr/>
        </p:nvSpPr>
        <p:spPr>
          <a:xfrm>
            <a:off x="4881560" y="4073377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VADER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30129" y="27107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Annotation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8713" y="2926621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1705" y="2916120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4884" y="291908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4928" y="2926621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4928" y="110564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4928" y="474760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  <a:endCxn id="42" idx="2"/>
          </p:cNvCxnSpPr>
          <p:nvPr/>
        </p:nvCxnSpPr>
        <p:spPr>
          <a:xfrm flipV="1">
            <a:off x="7986213" y="3709870"/>
            <a:ext cx="735492" cy="1050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5" idx="6"/>
            <a:endCxn id="3" idx="2"/>
          </p:cNvCxnSpPr>
          <p:nvPr/>
        </p:nvCxnSpPr>
        <p:spPr>
          <a:xfrm>
            <a:off x="5662428" y="3720371"/>
            <a:ext cx="73628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5429" y="1858728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5663221" y="17351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8847249" y="345267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Target value for each record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1662834" y="3340538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Random Sample of 75 Records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06663" y="345267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4182878" y="3597261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NEUTRAL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4182878" y="177627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4182878" y="541824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8356698" y="4627757"/>
            <a:ext cx="2804707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 target values are used to evaluate which algorithm completed the task most accurately.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6158718" y="1749646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Results are aggregated by majority voting.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FD953-D2D7-1BEB-7ECF-1A84C4D5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0" idx="1"/>
            <a:endCxn id="3" idx="1"/>
          </p:cNvCxnSpPr>
          <p:nvPr/>
        </p:nvCxnSpPr>
        <p:spPr>
          <a:xfrm>
            <a:off x="5663221" y="1981346"/>
            <a:ext cx="967976" cy="117775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31618-9D8B-9110-EB36-08B8A263A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7" idx="6"/>
            <a:endCxn id="3" idx="3"/>
          </p:cNvCxnSpPr>
          <p:nvPr/>
        </p:nvCxnSpPr>
        <p:spPr>
          <a:xfrm flipV="1">
            <a:off x="5662428" y="4281637"/>
            <a:ext cx="968769" cy="125971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7AEDC9-7390-2D69-629A-992319657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39618" y="3712839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 descr="Icon of human being and gear. ">
            <a:extLst>
              <a:ext uri="{FF2B5EF4-FFF2-40B4-BE49-F238E27FC236}">
                <a16:creationId xmlns:a16="http://schemas.microsoft.com/office/drawing/2014/main" id="{0EE1E071-B6C4-19A7-3E80-C0B7C6D09617}"/>
              </a:ext>
            </a:extLst>
          </p:cNvPr>
          <p:cNvGrpSpPr/>
          <p:nvPr/>
        </p:nvGrpSpPr>
        <p:grpSpPr>
          <a:xfrm>
            <a:off x="4699641" y="141154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8" name="Freeform 3673">
              <a:extLst>
                <a:ext uri="{FF2B5EF4-FFF2-40B4-BE49-F238E27FC236}">
                  <a16:creationId xmlns:a16="http://schemas.microsoft.com/office/drawing/2014/main" id="{D2D5487D-A3F0-5751-6D1A-101F75A9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3674">
              <a:extLst>
                <a:ext uri="{FF2B5EF4-FFF2-40B4-BE49-F238E27FC236}">
                  <a16:creationId xmlns:a16="http://schemas.microsoft.com/office/drawing/2014/main" id="{E4FC2029-7748-5B3A-DC16-AB896B8DB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0" name="Group 59" descr="Icon of human being and gear. ">
            <a:extLst>
              <a:ext uri="{FF2B5EF4-FFF2-40B4-BE49-F238E27FC236}">
                <a16:creationId xmlns:a16="http://schemas.microsoft.com/office/drawing/2014/main" id="{ACFCAB59-4A43-08DD-FF1B-441DA538DAFE}"/>
              </a:ext>
            </a:extLst>
          </p:cNvPr>
          <p:cNvGrpSpPr/>
          <p:nvPr/>
        </p:nvGrpSpPr>
        <p:grpSpPr>
          <a:xfrm>
            <a:off x="4704524" y="5078246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61" name="Freeform 3673">
              <a:extLst>
                <a:ext uri="{FF2B5EF4-FFF2-40B4-BE49-F238E27FC236}">
                  <a16:creationId xmlns:a16="http://schemas.microsoft.com/office/drawing/2014/main" id="{05395376-4A5F-6395-DDC1-85901A8FD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674">
              <a:extLst>
                <a:ext uri="{FF2B5EF4-FFF2-40B4-BE49-F238E27FC236}">
                  <a16:creationId xmlns:a16="http://schemas.microsoft.com/office/drawing/2014/main" id="{0EBC1B5E-4134-D860-7E1D-C9D3670A0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3" name="Group 62" descr="Icon of human being and gear. ">
            <a:extLst>
              <a:ext uri="{FF2B5EF4-FFF2-40B4-BE49-F238E27FC236}">
                <a16:creationId xmlns:a16="http://schemas.microsoft.com/office/drawing/2014/main" id="{F60491B7-377E-B7A5-97F6-3C77EFF9028E}"/>
              </a:ext>
            </a:extLst>
          </p:cNvPr>
          <p:cNvGrpSpPr/>
          <p:nvPr/>
        </p:nvGrpSpPr>
        <p:grpSpPr>
          <a:xfrm>
            <a:off x="4708872" y="326073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64" name="Freeform 3673">
              <a:extLst>
                <a:ext uri="{FF2B5EF4-FFF2-40B4-BE49-F238E27FC236}">
                  <a16:creationId xmlns:a16="http://schemas.microsoft.com/office/drawing/2014/main" id="{7F34A045-2F53-6E5E-7CC0-FBE6CF6B7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674">
              <a:extLst>
                <a:ext uri="{FF2B5EF4-FFF2-40B4-BE49-F238E27FC236}">
                  <a16:creationId xmlns:a16="http://schemas.microsoft.com/office/drawing/2014/main" id="{D907B089-E579-570F-5B8D-6D2EC2FD6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0E2B6C-B908-C47B-7B8B-FF342E19757F}"/>
              </a:ext>
            </a:extLst>
          </p:cNvPr>
          <p:cNvSpPr/>
          <p:nvPr/>
        </p:nvSpPr>
        <p:spPr>
          <a:xfrm>
            <a:off x="1038745" y="4655671"/>
            <a:ext cx="2751443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Each (human) team member marks the records with either positive, negative or neutral annotation.</a:t>
            </a:r>
          </a:p>
        </p:txBody>
      </p:sp>
    </p:spTree>
    <p:extLst>
      <p:ext uri="{BB962C8B-B14F-4D97-AF65-F5344CB8AC3E}">
        <p14:creationId xmlns:p14="http://schemas.microsoft.com/office/powerpoint/2010/main" val="389154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Summary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4" y="1597225"/>
            <a:ext cx="45624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  <a:spcBef>
                <a:spcPts val="60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 all polarity predictions a sample of 75 cases is selected. The three algorithms are compared using the macro f1-score: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baseline : 0.28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VADER : 0.49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text_blob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: 0.3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390183" y="3759953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Although f1-scores are relatively low, VADER is able to outperform the other approaches.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16960" y="5136600"/>
            <a:ext cx="4448953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TextBlob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mostly predicting neutral values and it seems it is not able to distinguish between positive and negative.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6" y="1153216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01725" y="3236017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4823" y="4617590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A80894-C96C-7E08-5CD4-F3A9667F2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388051"/>
              </p:ext>
            </p:extLst>
          </p:nvPr>
        </p:nvGraphicFramePr>
        <p:xfrm>
          <a:off x="227530" y="1285672"/>
          <a:ext cx="7047981" cy="501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 the sentiment!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4819023" y="5766962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A7FF-CACC-BFA8-0E0F-20BA529474B6}"/>
              </a:ext>
            </a:extLst>
          </p:cNvPr>
          <p:cNvSpPr/>
          <p:nvPr/>
        </p:nvSpPr>
        <p:spPr>
          <a:xfrm>
            <a:off x="4881561" y="6039462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Negative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ACA9E1-7DF2-F677-88A6-D099A430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00" y="1091038"/>
            <a:ext cx="8992999" cy="44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299</TotalTime>
  <Words>430</Words>
  <Application>Microsoft Office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NLP Final Project: Sentiment Analysis  of Public Opinion</vt:lpstr>
      <vt:lpstr>Project analysis slide 2</vt:lpstr>
      <vt:lpstr>Project analysis slide 4</vt:lpstr>
      <vt:lpstr>Project analysis slide 5</vt:lpstr>
      <vt:lpstr>Project analysis slide 5</vt:lpstr>
      <vt:lpstr>Project analysis slide 6</vt:lpstr>
      <vt:lpstr>Project analysis slide 4</vt:lpstr>
      <vt:lpstr>Project analysis slide 10</vt:lpstr>
      <vt:lpstr>Project analysis slide 6</vt:lpstr>
      <vt:lpstr>Project analysis slide 6</vt:lpstr>
      <vt:lpstr>Project analysis slide 6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Project: Sentiment analysis  of Public Opinion</dc:title>
  <dc:creator>Zarev, Lyuben</dc:creator>
  <cp:lastModifiedBy>Zarev, Lyuben</cp:lastModifiedBy>
  <cp:revision>1</cp:revision>
  <dcterms:created xsi:type="dcterms:W3CDTF">2023-01-29T22:41:09Z</dcterms:created>
  <dcterms:modified xsi:type="dcterms:W3CDTF">2023-01-30T13:52:19Z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