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127B2E-C89A-06CB-0432-1177659F4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77C58B-E567-72E6-2582-898A621C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0407BF-772A-DE83-0DBD-7B13A677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786324-6E00-67AA-76EE-0A9F6AAB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1B540-0B01-E84C-1C8D-B5CA02D5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3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1260B-C2BC-7052-D0DC-7DB80F01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3288EB-55DE-6657-7137-6CF4C5E6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864E86-602F-CAC4-1AE6-C719D400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230F78-0C92-AF10-C5F7-AF92720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7FBA06-34BC-CE3B-6DD7-FD465A0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22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54E9406-725D-4F20-F348-CC362226D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846D40-AA8A-4197-6D66-20F403A1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6089FF-FCA6-8C85-790E-AA0A9C6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5E4156-4318-5790-9C75-90A98284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6D8F8C-AF4F-52CE-D641-B1ADB32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9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67995-75A6-21E2-28EB-A9274E54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7ACA8-8F08-94E9-D296-1249B6F3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306495-C581-082C-9E16-749E21C2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7442AB-B6AB-BDD0-9DBC-EB95556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F22D7E-9ABF-11D6-95BC-A96F835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9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63D3B3-F765-9AA6-FD51-EEB6F84F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C09CFA-5335-B13A-AB7B-07D68B24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BD035C-93D0-B776-F6EE-4D8C59A1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EFDD69-D887-9C2C-E20D-129C3D06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ED376C-470F-335B-11F1-9BD18D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C5B32-926E-9B9F-CBEC-BED05B58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B9E2F1-3F58-ABFA-62ED-1CCD8491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0A26AF-F9B6-2DBE-9306-7E23880E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AA5446-E09C-3CC1-8C75-66FA61B4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B9819-C3E6-6480-0A52-41D60BB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24D11C-A3F7-DDE4-9244-55D5821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5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95649D-1606-B71A-D8BF-0DF6A0C9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4A666D-5A7A-EC86-8E5C-A539AC5B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6E0A50-4A23-885D-9ADF-9FC65037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68BEC5A-F4B5-CB95-E467-1C01DBCEC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172C641-D4EE-2F06-9D5C-7447B9E1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2D4D12A-131D-D50F-94F1-56BD700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0838A17-6D6C-F3EF-4E46-9D94628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1B38380-68F8-C413-4CF9-0577FDA6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B5FC4-562D-21E2-344E-B4B377A0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FC9C37A-8F40-7071-8AC2-1FCA6D4D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79E63B-0E6E-6235-0E99-38E1EB2E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85686C-36EB-B335-1DF9-2333851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6434C36-5E41-DB96-951F-9176C46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F559A18-A914-10BC-8F48-ADA07FE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7BA44D-569B-97A6-2B4E-D7C4584E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2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3E6B5-D164-1304-D6E4-B4C718CB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96C22-D8B2-3ED4-7F32-4A3997DE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F3E5BF-56BA-C9AF-8552-F23BD7E4E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C3F33E-62CC-5E20-C277-D6A41556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1C7644-E87D-92E0-402B-497736F0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C504BF-2C89-A5E9-23CD-2804D93C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226222-9C55-708E-69FF-F0627CD6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8B17EFE-25E0-8C8B-694D-61A0209C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DECB93-661F-46D8-3A4A-86FC135E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2DD609-A2E9-61B6-575F-74572666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BB7DE2-D2C6-1B76-F655-64F1BCD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F1AE7E-16DB-7157-3843-6936A6DB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1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190AA8F-45BD-5DE5-F565-E4452E9F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E54A9C-5650-07CA-DA8C-806A7D8B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5776F7-6046-58BF-D942-42A72F688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288F81-ADFE-DDCB-391E-8277DBAD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300824-7285-343F-FB83-DC0E34F61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6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EC49B-A21A-E9CB-7DC8-02865ACE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4D2FE81-3615-6F60-151D-C3CE6508E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414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Sławomir Cichy</dc:creator>
  <cp:lastModifiedBy>Sławomir Cichy</cp:lastModifiedBy>
  <cp:revision>1</cp:revision>
  <dcterms:created xsi:type="dcterms:W3CDTF">2025-08-02T12:37:22Z</dcterms:created>
  <dcterms:modified xsi:type="dcterms:W3CDTF">2025-08-02T15:13:10Z</dcterms:modified>
</cp:coreProperties>
</file>