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1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387C49-4985-12F0-D4EB-0395779AE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A384C1-2ED7-3E39-E562-66F9C6512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B089D3-9242-D61D-7181-5A0C734DB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7F03C1-0ED6-41DB-5A75-C2DA31978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AF4CE1-1296-1D75-87B9-8D2DFDF04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349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0A527-C76A-E9CE-0806-9C7C390FF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69F738-36E3-A3B8-28AA-7CB0F4FC4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7F5CEC-C90E-6E64-9B17-FF443C74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74784-5AE1-BE84-0943-3D8E6A4B1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F2607E-62FA-90DF-02D2-9DB25197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879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FBB92F-1364-6AD6-4202-1DBBBEC938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859B9-AFEF-08F4-24ED-2B5770AC87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B7456-17B3-E1A2-19A7-6A91C1F2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9F738B-A105-35A8-B146-7C36B227A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3AF39-0A59-B9AD-AD18-40A9865D5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42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14835-C9B3-6254-B422-2623E8F6C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CB6E2B-9513-20BA-7634-F7FD0135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7425B7-79D4-BF46-452C-D1FE2609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CF8EE1-7D64-01FA-E1CA-2AA21E2E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2F2F3-7C4F-0AFB-9743-A8FEDBAB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4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C0937-591E-EEC3-3173-BFCBE601F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6A6CD2-52DE-9BCD-062F-82ECD519DE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069F61-401E-5C60-BD80-C024D7172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B7F16-1934-D5E8-8149-DA82C4E54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77CBD8-A7B8-CE6D-1DB2-858ACDDF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92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999C78-AD87-0F22-04E9-AC7CA261D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B4B53D3-2AE8-EC09-5A67-F9F163C2F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11127F-6CA7-A4AD-3718-79195039A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8587D2-79EB-F967-F180-136B4657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75BF7-CED9-2AF8-C7FF-63797EC4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EF6E60-DE62-1AFC-9260-AC67FBC4A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92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FF77E-AFBF-96BD-AF97-2CB78C5E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31BC85-9316-299A-CB04-5B6B945D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5EE656-6BA2-FEB6-739F-D5B5BBA4FE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45DA648-78EB-3666-BABF-CC5AA5B0AA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BD3668-9B8E-93EB-D01E-78757C5F2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8E363A-0897-0535-31BB-9E620F7DF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794284E-1120-F6B2-D1B6-324194B7F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799F54C-58E3-324B-C1B3-9BB327BA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060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CD247E-81B7-C9CF-8B8E-39644AC59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5C2E045-69D3-A353-3AD4-C9675BAC2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EF3F75E-2825-065C-243E-3E2EC9068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9C48E-7E07-5D6A-BC67-CACCA445B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032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09AA0BF-1EE9-266A-BCD1-B3A23EED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1C02E-2305-B132-5C7C-E698A7F80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7C032D-E610-2DD7-B89C-9B15FA996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277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EF535-F790-AC28-F319-5B96C0372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4E456A-13FE-4CAA-7324-742849BF1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4F1D0B-0121-13A3-CF71-3E3553175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13F939-EE58-B826-F5D8-60B654615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3E7D4F7-28E8-A72D-039B-01CC7EA97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965BF1-19E4-7D0E-002D-E5A47FB88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06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0DCF0-CF84-549D-AB29-BBFF84681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8019A21-E02F-383F-CF8C-8E4B58FC80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69D9AA-43AC-A6EE-6FA9-7A3B5B2C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89A2F6-1D12-6B82-C563-8ADCDBF5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260087-A432-4063-9EF6-A7C15534D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4FCD64-6BFF-8087-37C8-0D87A1A1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4025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257233-B006-1B7C-AC1B-F3D747CCB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EA0DC0-1E61-A438-FB45-C69D5CDA1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202439-27C5-E46E-7B5D-9E6999FA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ED2E0-8C69-4F02-A9A1-18B625C1A5F7}" type="datetimeFigureOut">
              <a:rPr lang="ko-KR" altLang="en-US" smtClean="0"/>
              <a:t>2023-07-12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2A813-63A4-AEA0-2D97-09C98C9ECC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833BF0-60C3-BE45-4CBE-F769D7461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C3755-82B6-4026-A2F3-5BF60AF08A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5948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AB48B6B-A66C-8305-28F5-98E666FCA10B}"/>
              </a:ext>
            </a:extLst>
          </p:cNvPr>
          <p:cNvSpPr/>
          <p:nvPr/>
        </p:nvSpPr>
        <p:spPr>
          <a:xfrm>
            <a:off x="2518611" y="-433137"/>
            <a:ext cx="2695073" cy="109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클라이언트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Query </a:t>
            </a:r>
            <a:r>
              <a:rPr lang="ko-KR" altLang="en-US" dirty="0">
                <a:solidFill>
                  <a:sysClr val="windowText" lastClr="000000"/>
                </a:solidFill>
              </a:rPr>
              <a:t>입력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C400A0-0539-EE44-AB2B-A3F17935F945}"/>
              </a:ext>
            </a:extLst>
          </p:cNvPr>
          <p:cNvSpPr/>
          <p:nvPr/>
        </p:nvSpPr>
        <p:spPr>
          <a:xfrm>
            <a:off x="2518611" y="3312694"/>
            <a:ext cx="2695073" cy="109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시나리오 진입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70ACCFB-31B0-46BA-9829-105C2ED408EB}"/>
              </a:ext>
            </a:extLst>
          </p:cNvPr>
          <p:cNvSpPr/>
          <p:nvPr/>
        </p:nvSpPr>
        <p:spPr>
          <a:xfrm>
            <a:off x="6568440" y="4220677"/>
            <a:ext cx="2695073" cy="109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되묻기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E53E44-32F5-52E9-9004-48CB95274D59}"/>
              </a:ext>
            </a:extLst>
          </p:cNvPr>
          <p:cNvSpPr/>
          <p:nvPr/>
        </p:nvSpPr>
        <p:spPr>
          <a:xfrm>
            <a:off x="2518611" y="7058525"/>
            <a:ext cx="2695073" cy="109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카카오</a:t>
            </a:r>
            <a:r>
              <a:rPr lang="en-US" altLang="ko-KR" dirty="0">
                <a:solidFill>
                  <a:sysClr val="windowText" lastClr="000000"/>
                </a:solidFill>
              </a:rPr>
              <a:t> </a:t>
            </a:r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F6B45E-F109-3D26-3492-0ED8FFF79653}"/>
              </a:ext>
            </a:extLst>
          </p:cNvPr>
          <p:cNvSpPr/>
          <p:nvPr/>
        </p:nvSpPr>
        <p:spPr>
          <a:xfrm>
            <a:off x="2518611" y="8811125"/>
            <a:ext cx="2695073" cy="109086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출력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63E699-8121-D659-FDD8-51DD9BE057D5}"/>
              </a:ext>
            </a:extLst>
          </p:cNvPr>
          <p:cNvSpPr/>
          <p:nvPr/>
        </p:nvSpPr>
        <p:spPr>
          <a:xfrm>
            <a:off x="2430379" y="1319463"/>
            <a:ext cx="2871536" cy="133149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발화패턴</a:t>
            </a:r>
            <a:endParaRPr lang="en-US" altLang="ko-KR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검출</a:t>
            </a:r>
            <a:endParaRPr lang="en-US" altLang="ko-KR" dirty="0">
              <a:solidFill>
                <a:sysClr val="windowText" lastClr="000000"/>
              </a:solidFill>
            </a:endParaRPr>
          </a:p>
        </p:txBody>
      </p:sp>
      <p:sp>
        <p:nvSpPr>
          <p:cNvPr id="10" name="순서도: 판단 9">
            <a:extLst>
              <a:ext uri="{FF2B5EF4-FFF2-40B4-BE49-F238E27FC236}">
                <a16:creationId xmlns:a16="http://schemas.microsoft.com/office/drawing/2014/main" id="{288FF3DF-215C-F6CA-221E-BAA13940EDD5}"/>
              </a:ext>
            </a:extLst>
          </p:cNvPr>
          <p:cNvSpPr/>
          <p:nvPr/>
        </p:nvSpPr>
        <p:spPr>
          <a:xfrm>
            <a:off x="2430379" y="5065294"/>
            <a:ext cx="2871536" cy="1331494"/>
          </a:xfrm>
          <a:prstGeom prst="flowChartDecision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파라미터</a:t>
            </a:r>
            <a:endParaRPr lang="en-US" altLang="ko-KR" sz="2000" dirty="0">
              <a:solidFill>
                <a:sysClr val="windowText" lastClr="000000"/>
              </a:solidFill>
            </a:endParaRPr>
          </a:p>
          <a:p>
            <a:pPr algn="ctr"/>
            <a:r>
              <a:rPr lang="ko-KR" altLang="en-US" sz="2000" dirty="0">
                <a:solidFill>
                  <a:sysClr val="windowText" lastClr="000000"/>
                </a:solidFill>
              </a:rPr>
              <a:t>충족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EBE824A-EE0C-23A8-02DC-00033D2FB2F2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3866147" y="657726"/>
            <a:ext cx="1" cy="661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4768C65C-8E8E-3151-CA3B-7B898A5E077A}"/>
              </a:ext>
            </a:extLst>
          </p:cNvPr>
          <p:cNvCxnSpPr>
            <a:cxnSpLocks/>
            <a:stCxn id="9" idx="2"/>
            <a:endCxn id="5" idx="0"/>
          </p:cNvCxnSpPr>
          <p:nvPr/>
        </p:nvCxnSpPr>
        <p:spPr>
          <a:xfrm>
            <a:off x="3866147" y="2650957"/>
            <a:ext cx="1" cy="661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C69EF31-8FE4-644A-B415-06E17D57B97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3866147" y="4403557"/>
            <a:ext cx="1" cy="661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E7917C-90C2-B5FF-EC04-EEC6019025FA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3866147" y="6396788"/>
            <a:ext cx="1" cy="661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B360F8F-9F0E-863F-341F-C6C87F2C45DB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3866148" y="8149388"/>
            <a:ext cx="0" cy="661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4DCA53AE-2BBA-58C0-1140-D84ED4B41DB7}"/>
              </a:ext>
            </a:extLst>
          </p:cNvPr>
          <p:cNvCxnSpPr>
            <a:stCxn id="10" idx="3"/>
            <a:endCxn id="6" idx="2"/>
          </p:cNvCxnSpPr>
          <p:nvPr/>
        </p:nvCxnSpPr>
        <p:spPr>
          <a:xfrm flipV="1">
            <a:off x="5301915" y="5311540"/>
            <a:ext cx="2614062" cy="419501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B5FDAFC9-0FB7-D0A7-2C20-01BF27CE503F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rot="16200000" flipV="1">
            <a:off x="6383556" y="2688255"/>
            <a:ext cx="362551" cy="270229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BE3CAFE9-FEE1-384F-270A-24BCDAE7A571}"/>
              </a:ext>
            </a:extLst>
          </p:cNvPr>
          <p:cNvCxnSpPr>
            <a:stCxn id="9" idx="3"/>
            <a:endCxn id="4" idx="3"/>
          </p:cNvCxnSpPr>
          <p:nvPr/>
        </p:nvCxnSpPr>
        <p:spPr>
          <a:xfrm flipH="1" flipV="1">
            <a:off x="5213684" y="112295"/>
            <a:ext cx="88231" cy="1872915"/>
          </a:xfrm>
          <a:prstGeom prst="bentConnector3">
            <a:avLst>
              <a:gd name="adj1" fmla="val -110546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72DB3A1-CB67-E53A-E000-C84CB60E2164}"/>
              </a:ext>
            </a:extLst>
          </p:cNvPr>
          <p:cNvSpPr/>
          <p:nvPr/>
        </p:nvSpPr>
        <p:spPr>
          <a:xfrm>
            <a:off x="6568440" y="7058525"/>
            <a:ext cx="2695073" cy="1090863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API </a:t>
            </a:r>
            <a:r>
              <a:rPr lang="ko-KR" altLang="en-US" dirty="0">
                <a:solidFill>
                  <a:sysClr val="windowText" lastClr="000000"/>
                </a:solidFill>
              </a:rPr>
              <a:t>서버</a:t>
            </a:r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35BAE01-92CF-4127-DF7F-097E4991602A}"/>
              </a:ext>
            </a:extLst>
          </p:cNvPr>
          <p:cNvCxnSpPr>
            <a:cxnSpLocks/>
          </p:cNvCxnSpPr>
          <p:nvPr/>
        </p:nvCxnSpPr>
        <p:spPr>
          <a:xfrm flipH="1">
            <a:off x="5213684" y="7866085"/>
            <a:ext cx="13547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5B33F4C8-2600-977E-5831-BFC04F644937}"/>
              </a:ext>
            </a:extLst>
          </p:cNvPr>
          <p:cNvCxnSpPr>
            <a:cxnSpLocks/>
          </p:cNvCxnSpPr>
          <p:nvPr/>
        </p:nvCxnSpPr>
        <p:spPr>
          <a:xfrm>
            <a:off x="5213684" y="7354021"/>
            <a:ext cx="135475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2605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15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유 대명</dc:creator>
  <cp:lastModifiedBy>유 대명</cp:lastModifiedBy>
  <cp:revision>1</cp:revision>
  <dcterms:created xsi:type="dcterms:W3CDTF">2023-07-12T07:43:24Z</dcterms:created>
  <dcterms:modified xsi:type="dcterms:W3CDTF">2023-07-12T09:27:17Z</dcterms:modified>
</cp:coreProperties>
</file>