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098EF2-25D9-4ED0-9EB8-30CAF89D771C}" v="21" dt="2025-10-20T04:10:27.603"/>
    <p1510:client id="{BDA81BC9-1756-43BD-814C-5A47FAA24CBB}" v="6" dt="2025-10-19T23:50:52.0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varScale="1">
        <p:scale>
          <a:sx n="70" d="100"/>
          <a:sy n="70" d="100"/>
        </p:scale>
        <p:origin x="48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n Lazar" userId="26c6b42b7a1d4a25" providerId="LiveId" clId="{37761CF7-5F2F-4BAD-98D1-498A50BCA29A}"/>
    <pc:docChg chg="undo custSel addSld modSld">
      <pc:chgData name="Steven Lazar" userId="26c6b42b7a1d4a25" providerId="LiveId" clId="{37761CF7-5F2F-4BAD-98D1-498A50BCA29A}" dt="2025-10-20T04:10:27.603" v="167"/>
      <pc:docMkLst>
        <pc:docMk/>
      </pc:docMkLst>
      <pc:sldChg chg="addSp delSp modSp mod">
        <pc:chgData name="Steven Lazar" userId="26c6b42b7a1d4a25" providerId="LiveId" clId="{37761CF7-5F2F-4BAD-98D1-498A50BCA29A}" dt="2025-10-20T04:10:27.603" v="167"/>
        <pc:sldMkLst>
          <pc:docMk/>
          <pc:sldMk cId="3341949171" sldId="258"/>
        </pc:sldMkLst>
        <pc:spChg chg="mod">
          <ac:chgData name="Steven Lazar" userId="26c6b42b7a1d4a25" providerId="LiveId" clId="{37761CF7-5F2F-4BAD-98D1-498A50BCA29A}" dt="2025-10-20T04:10:13.177" v="163" actId="26606"/>
          <ac:spMkLst>
            <pc:docMk/>
            <pc:sldMk cId="3341949171" sldId="258"/>
            <ac:spMk id="2" creationId="{B162B271-1D56-63CD-3422-4F1537115D9E}"/>
          </ac:spMkLst>
        </pc:spChg>
        <pc:spChg chg="del">
          <ac:chgData name="Steven Lazar" userId="26c6b42b7a1d4a25" providerId="LiveId" clId="{37761CF7-5F2F-4BAD-98D1-498A50BCA29A}" dt="2025-10-20T02:47:50.811" v="52" actId="26606"/>
          <ac:spMkLst>
            <pc:docMk/>
            <pc:sldMk cId="3341949171" sldId="258"/>
            <ac:spMk id="37" creationId="{92B0CFF1-78D7-4A83-A95E-71F9E3831622}"/>
          </ac:spMkLst>
        </pc:spChg>
        <pc:spChg chg="add del">
          <ac:chgData name="Steven Lazar" userId="26c6b42b7a1d4a25" providerId="LiveId" clId="{37761CF7-5F2F-4BAD-98D1-498A50BCA29A}" dt="2025-10-20T02:49:42.562" v="62" actId="26606"/>
          <ac:spMkLst>
            <pc:docMk/>
            <pc:sldMk cId="3341949171" sldId="258"/>
            <ac:spMk id="46" creationId="{EC9669A3-31C0-4F81-9A86-97FCB30A414A}"/>
          </ac:spMkLst>
        </pc:spChg>
        <pc:spChg chg="add del">
          <ac:chgData name="Steven Lazar" userId="26c6b42b7a1d4a25" providerId="LiveId" clId="{37761CF7-5F2F-4BAD-98D1-498A50BCA29A}" dt="2025-10-20T04:10:13.177" v="163" actId="26606"/>
          <ac:spMkLst>
            <pc:docMk/>
            <pc:sldMk cId="3341949171" sldId="258"/>
            <ac:spMk id="55" creationId="{EC9669A3-31C0-4F81-9A86-97FCB30A414A}"/>
          </ac:spMkLst>
        </pc:spChg>
        <pc:spChg chg="add del">
          <ac:chgData name="Steven Lazar" userId="26c6b42b7a1d4a25" providerId="LiveId" clId="{37761CF7-5F2F-4BAD-98D1-498A50BCA29A}" dt="2025-10-20T04:10:13.047" v="162" actId="26606"/>
          <ac:spMkLst>
            <pc:docMk/>
            <pc:sldMk cId="3341949171" sldId="258"/>
            <ac:spMk id="64" creationId="{728CACC5-D86B-49F3-9C70-374B1C9717BD}"/>
          </ac:spMkLst>
        </pc:spChg>
        <pc:spChg chg="add">
          <ac:chgData name="Steven Lazar" userId="26c6b42b7a1d4a25" providerId="LiveId" clId="{37761CF7-5F2F-4BAD-98D1-498A50BCA29A}" dt="2025-10-20T04:10:13.177" v="163" actId="26606"/>
          <ac:spMkLst>
            <pc:docMk/>
            <pc:sldMk cId="3341949171" sldId="258"/>
            <ac:spMk id="72" creationId="{612EE356-A629-4F1A-9BAD-E21B3B10D5C7}"/>
          </ac:spMkLst>
        </pc:spChg>
        <pc:spChg chg="add">
          <ac:chgData name="Steven Lazar" userId="26c6b42b7a1d4a25" providerId="LiveId" clId="{37761CF7-5F2F-4BAD-98D1-498A50BCA29A}" dt="2025-10-20T04:10:13.177" v="163" actId="26606"/>
          <ac:spMkLst>
            <pc:docMk/>
            <pc:sldMk cId="3341949171" sldId="258"/>
            <ac:spMk id="73" creationId="{28B7ED41-F3D7-4286-AD0B-B4A216D7E1E1}"/>
          </ac:spMkLst>
        </pc:spChg>
        <pc:graphicFrameChg chg="mod modGraphic">
          <ac:chgData name="Steven Lazar" userId="26c6b42b7a1d4a25" providerId="LiveId" clId="{37761CF7-5F2F-4BAD-98D1-498A50BCA29A}" dt="2025-10-20T04:10:27.603" v="167"/>
          <ac:graphicFrameMkLst>
            <pc:docMk/>
            <pc:sldMk cId="3341949171" sldId="258"/>
            <ac:graphicFrameMk id="21" creationId="{7044FA2E-8027-6386-C971-3FDE79AA2B42}"/>
          </ac:graphicFrameMkLst>
        </pc:graphicFrameChg>
        <pc:cxnChg chg="del">
          <ac:chgData name="Steven Lazar" userId="26c6b42b7a1d4a25" providerId="LiveId" clId="{37761CF7-5F2F-4BAD-98D1-498A50BCA29A}" dt="2025-10-20T02:47:50.811" v="52" actId="26606"/>
          <ac:cxnSpMkLst>
            <pc:docMk/>
            <pc:sldMk cId="3341949171" sldId="258"/>
            <ac:cxnSpMk id="39" creationId="{671B74E7-4838-4A57-A093-7ECD0A0CF3B9}"/>
          </ac:cxnSpMkLst>
        </pc:cxnChg>
        <pc:cxnChg chg="del">
          <ac:chgData name="Steven Lazar" userId="26c6b42b7a1d4a25" providerId="LiveId" clId="{37761CF7-5F2F-4BAD-98D1-498A50BCA29A}" dt="2025-10-20T02:47:50.811" v="52" actId="26606"/>
          <ac:cxnSpMkLst>
            <pc:docMk/>
            <pc:sldMk cId="3341949171" sldId="258"/>
            <ac:cxnSpMk id="41" creationId="{164B30CE-C2B6-406B-921A-5A1BAAD877C2}"/>
          </ac:cxnSpMkLst>
        </pc:cxnChg>
        <pc:cxnChg chg="add del">
          <ac:chgData name="Steven Lazar" userId="26c6b42b7a1d4a25" providerId="LiveId" clId="{37761CF7-5F2F-4BAD-98D1-498A50BCA29A}" dt="2025-10-20T02:49:42.562" v="62" actId="26606"/>
          <ac:cxnSpMkLst>
            <pc:docMk/>
            <pc:sldMk cId="3341949171" sldId="258"/>
            <ac:cxnSpMk id="48" creationId="{E8840C66-AE3E-495E-843A-83AEF35C45E4}"/>
          </ac:cxnSpMkLst>
        </pc:cxnChg>
        <pc:cxnChg chg="add del">
          <ac:chgData name="Steven Lazar" userId="26c6b42b7a1d4a25" providerId="LiveId" clId="{37761CF7-5F2F-4BAD-98D1-498A50BCA29A}" dt="2025-10-20T02:49:42.562" v="62" actId="26606"/>
          <ac:cxnSpMkLst>
            <pc:docMk/>
            <pc:sldMk cId="3341949171" sldId="258"/>
            <ac:cxnSpMk id="50" creationId="{FE88825E-C57B-4F97-8995-82BBFCE063C0}"/>
          </ac:cxnSpMkLst>
        </pc:cxnChg>
        <pc:cxnChg chg="add del">
          <ac:chgData name="Steven Lazar" userId="26c6b42b7a1d4a25" providerId="LiveId" clId="{37761CF7-5F2F-4BAD-98D1-498A50BCA29A}" dt="2025-10-20T04:10:13.177" v="163" actId="26606"/>
          <ac:cxnSpMkLst>
            <pc:docMk/>
            <pc:sldMk cId="3341949171" sldId="258"/>
            <ac:cxnSpMk id="57" creationId="{E8840C66-AE3E-495E-843A-83AEF35C45E4}"/>
          </ac:cxnSpMkLst>
        </pc:cxnChg>
        <pc:cxnChg chg="add del">
          <ac:chgData name="Steven Lazar" userId="26c6b42b7a1d4a25" providerId="LiveId" clId="{37761CF7-5F2F-4BAD-98D1-498A50BCA29A}" dt="2025-10-20T04:10:13.177" v="163" actId="26606"/>
          <ac:cxnSpMkLst>
            <pc:docMk/>
            <pc:sldMk cId="3341949171" sldId="258"/>
            <ac:cxnSpMk id="59" creationId="{FE88825E-C57B-4F97-8995-82BBFCE063C0}"/>
          </ac:cxnSpMkLst>
        </pc:cxnChg>
        <pc:cxnChg chg="add del">
          <ac:chgData name="Steven Lazar" userId="26c6b42b7a1d4a25" providerId="LiveId" clId="{37761CF7-5F2F-4BAD-98D1-498A50BCA29A}" dt="2025-10-20T04:10:13.047" v="162" actId="26606"/>
          <ac:cxnSpMkLst>
            <pc:docMk/>
            <pc:sldMk cId="3341949171" sldId="258"/>
            <ac:cxnSpMk id="66" creationId="{ABFB8799-63B8-4407-9098-F9346BDCDF45}"/>
          </ac:cxnSpMkLst>
        </pc:cxnChg>
        <pc:cxnChg chg="add del">
          <ac:chgData name="Steven Lazar" userId="26c6b42b7a1d4a25" providerId="LiveId" clId="{37761CF7-5F2F-4BAD-98D1-498A50BCA29A}" dt="2025-10-20T04:10:13.047" v="162" actId="26606"/>
          <ac:cxnSpMkLst>
            <pc:docMk/>
            <pc:sldMk cId="3341949171" sldId="258"/>
            <ac:cxnSpMk id="68" creationId="{08990BBA-8A0B-4EF5-A122-0815DEC19410}"/>
          </ac:cxnSpMkLst>
        </pc:cxnChg>
        <pc:cxnChg chg="add del">
          <ac:chgData name="Steven Lazar" userId="26c6b42b7a1d4a25" providerId="LiveId" clId="{37761CF7-5F2F-4BAD-98D1-498A50BCA29A}" dt="2025-10-20T04:10:13.047" v="162" actId="26606"/>
          <ac:cxnSpMkLst>
            <pc:docMk/>
            <pc:sldMk cId="3341949171" sldId="258"/>
            <ac:cxnSpMk id="70" creationId="{DBBBC5F1-8CFF-46BA-BD62-FC5AA477AAFB}"/>
          </ac:cxnSpMkLst>
        </pc:cxnChg>
        <pc:cxnChg chg="add">
          <ac:chgData name="Steven Lazar" userId="26c6b42b7a1d4a25" providerId="LiveId" clId="{37761CF7-5F2F-4BAD-98D1-498A50BCA29A}" dt="2025-10-20T04:10:13.177" v="163" actId="26606"/>
          <ac:cxnSpMkLst>
            <pc:docMk/>
            <pc:sldMk cId="3341949171" sldId="258"/>
            <ac:cxnSpMk id="74" creationId="{0317483B-E60B-4F41-9448-D757B9FCD21D}"/>
          </ac:cxnSpMkLst>
        </pc:cxnChg>
        <pc:cxnChg chg="add">
          <ac:chgData name="Steven Lazar" userId="26c6b42b7a1d4a25" providerId="LiveId" clId="{37761CF7-5F2F-4BAD-98D1-498A50BCA29A}" dt="2025-10-20T04:10:13.177" v="163" actId="26606"/>
          <ac:cxnSpMkLst>
            <pc:docMk/>
            <pc:sldMk cId="3341949171" sldId="258"/>
            <ac:cxnSpMk id="75" creationId="{2EB44B66-1945-4638-8E9A-4F49493D7F27}"/>
          </ac:cxnSpMkLst>
        </pc:cxnChg>
      </pc:sldChg>
      <pc:sldChg chg="addSp delSp modSp mod">
        <pc:chgData name="Steven Lazar" userId="26c6b42b7a1d4a25" providerId="LiveId" clId="{37761CF7-5F2F-4BAD-98D1-498A50BCA29A}" dt="2025-10-20T02:26:13.830" v="11" actId="1076"/>
        <pc:sldMkLst>
          <pc:docMk/>
          <pc:sldMk cId="1172098186" sldId="260"/>
        </pc:sldMkLst>
        <pc:spChg chg="mod">
          <ac:chgData name="Steven Lazar" userId="26c6b42b7a1d4a25" providerId="LiveId" clId="{37761CF7-5F2F-4BAD-98D1-498A50BCA29A}" dt="2025-10-20T02:26:13.830" v="11" actId="1076"/>
          <ac:spMkLst>
            <pc:docMk/>
            <pc:sldMk cId="1172098186" sldId="260"/>
            <ac:spMk id="8" creationId="{E3534F3F-F5BB-65F3-59EC-64172D1C8041}"/>
          </ac:spMkLst>
        </pc:spChg>
        <pc:spChg chg="del">
          <ac:chgData name="Steven Lazar" userId="26c6b42b7a1d4a25" providerId="LiveId" clId="{37761CF7-5F2F-4BAD-98D1-498A50BCA29A}" dt="2025-10-20T02:25:42.042" v="5" actId="26606"/>
          <ac:spMkLst>
            <pc:docMk/>
            <pc:sldMk cId="1172098186" sldId="260"/>
            <ac:spMk id="22" creationId="{92B0CFF1-78D7-4A83-A95E-71F9E3831622}"/>
          </ac:spMkLst>
        </pc:spChg>
        <pc:spChg chg="add">
          <ac:chgData name="Steven Lazar" userId="26c6b42b7a1d4a25" providerId="LiveId" clId="{37761CF7-5F2F-4BAD-98D1-498A50BCA29A}" dt="2025-10-20T02:25:42.042" v="5" actId="26606"/>
          <ac:spMkLst>
            <pc:docMk/>
            <pc:sldMk cId="1172098186" sldId="260"/>
            <ac:spMk id="33" creationId="{92B0CFF1-78D7-4A83-A95E-71F9E3831622}"/>
          </ac:spMkLst>
        </pc:spChg>
        <pc:graphicFrameChg chg="add mod modGraphic">
          <ac:chgData name="Steven Lazar" userId="26c6b42b7a1d4a25" providerId="LiveId" clId="{37761CF7-5F2F-4BAD-98D1-498A50BCA29A}" dt="2025-10-20T02:25:42.042" v="5" actId="26606"/>
          <ac:graphicFrameMkLst>
            <pc:docMk/>
            <pc:sldMk cId="1172098186" sldId="260"/>
            <ac:graphicFrameMk id="5" creationId="{9C975666-DD91-B250-C785-BD52717C172C}"/>
          </ac:graphicFrameMkLst>
        </pc:graphicFrameChg>
        <pc:cxnChg chg="del">
          <ac:chgData name="Steven Lazar" userId="26c6b42b7a1d4a25" providerId="LiveId" clId="{37761CF7-5F2F-4BAD-98D1-498A50BCA29A}" dt="2025-10-20T02:25:42.042" v="5" actId="26606"/>
          <ac:cxnSpMkLst>
            <pc:docMk/>
            <pc:sldMk cId="1172098186" sldId="260"/>
            <ac:cxnSpMk id="24" creationId="{DB2019E5-6C31-4640-A135-6BBA7FFCF694}"/>
          </ac:cxnSpMkLst>
        </pc:cxnChg>
        <pc:cxnChg chg="del">
          <ac:chgData name="Steven Lazar" userId="26c6b42b7a1d4a25" providerId="LiveId" clId="{37761CF7-5F2F-4BAD-98D1-498A50BCA29A}" dt="2025-10-20T02:25:42.042" v="5" actId="26606"/>
          <ac:cxnSpMkLst>
            <pc:docMk/>
            <pc:sldMk cId="1172098186" sldId="260"/>
            <ac:cxnSpMk id="26" creationId="{4105C5B1-BB24-4A5C-87B3-3B75CD259422}"/>
          </ac:cxnSpMkLst>
        </pc:cxnChg>
        <pc:cxnChg chg="del">
          <ac:chgData name="Steven Lazar" userId="26c6b42b7a1d4a25" providerId="LiveId" clId="{37761CF7-5F2F-4BAD-98D1-498A50BCA29A}" dt="2025-10-20T02:25:42.042" v="5" actId="26606"/>
          <ac:cxnSpMkLst>
            <pc:docMk/>
            <pc:sldMk cId="1172098186" sldId="260"/>
            <ac:cxnSpMk id="28" creationId="{6108BD3D-CFD0-4A15-ACF6-EBC254CD7CF1}"/>
          </ac:cxnSpMkLst>
        </pc:cxnChg>
        <pc:cxnChg chg="add">
          <ac:chgData name="Steven Lazar" userId="26c6b42b7a1d4a25" providerId="LiveId" clId="{37761CF7-5F2F-4BAD-98D1-498A50BCA29A}" dt="2025-10-20T02:25:42.042" v="5" actId="26606"/>
          <ac:cxnSpMkLst>
            <pc:docMk/>
            <pc:sldMk cId="1172098186" sldId="260"/>
            <ac:cxnSpMk id="35" creationId="{DB2019E5-6C31-4640-A135-6BBA7FFCF694}"/>
          </ac:cxnSpMkLst>
        </pc:cxnChg>
        <pc:cxnChg chg="add">
          <ac:chgData name="Steven Lazar" userId="26c6b42b7a1d4a25" providerId="LiveId" clId="{37761CF7-5F2F-4BAD-98D1-498A50BCA29A}" dt="2025-10-20T02:25:42.042" v="5" actId="26606"/>
          <ac:cxnSpMkLst>
            <pc:docMk/>
            <pc:sldMk cId="1172098186" sldId="260"/>
            <ac:cxnSpMk id="37" creationId="{4105C5B1-BB24-4A5C-87B3-3B75CD259422}"/>
          </ac:cxnSpMkLst>
        </pc:cxnChg>
        <pc:cxnChg chg="add">
          <ac:chgData name="Steven Lazar" userId="26c6b42b7a1d4a25" providerId="LiveId" clId="{37761CF7-5F2F-4BAD-98D1-498A50BCA29A}" dt="2025-10-20T02:25:42.042" v="5" actId="26606"/>
          <ac:cxnSpMkLst>
            <pc:docMk/>
            <pc:sldMk cId="1172098186" sldId="260"/>
            <ac:cxnSpMk id="39" creationId="{6108BD3D-CFD0-4A15-ACF6-EBC254CD7CF1}"/>
          </ac:cxnSpMkLst>
        </pc:cxnChg>
      </pc:sldChg>
      <pc:sldChg chg="addSp delSp modSp new mod setBg">
        <pc:chgData name="Steven Lazar" userId="26c6b42b7a1d4a25" providerId="LiveId" clId="{37761CF7-5F2F-4BAD-98D1-498A50BCA29A}" dt="2025-10-20T02:47:17.955" v="51" actId="14100"/>
        <pc:sldMkLst>
          <pc:docMk/>
          <pc:sldMk cId="1757374782" sldId="261"/>
        </pc:sldMkLst>
        <pc:spChg chg="mod">
          <ac:chgData name="Steven Lazar" userId="26c6b42b7a1d4a25" providerId="LiveId" clId="{37761CF7-5F2F-4BAD-98D1-498A50BCA29A}" dt="2025-10-20T02:46:58.163" v="48" actId="26606"/>
          <ac:spMkLst>
            <pc:docMk/>
            <pc:sldMk cId="1757374782" sldId="261"/>
            <ac:spMk id="2" creationId="{EC623D4B-CAC0-D08C-4267-A819C964E913}"/>
          </ac:spMkLst>
        </pc:spChg>
        <pc:spChg chg="mod">
          <ac:chgData name="Steven Lazar" userId="26c6b42b7a1d4a25" providerId="LiveId" clId="{37761CF7-5F2F-4BAD-98D1-498A50BCA29A}" dt="2025-10-20T02:47:17.955" v="51" actId="14100"/>
          <ac:spMkLst>
            <pc:docMk/>
            <pc:sldMk cId="1757374782" sldId="261"/>
            <ac:spMk id="3" creationId="{1D716845-B234-1EB7-7100-EC57219F6C29}"/>
          </ac:spMkLst>
        </pc:spChg>
        <pc:spChg chg="add del">
          <ac:chgData name="Steven Lazar" userId="26c6b42b7a1d4a25" providerId="LiveId" clId="{37761CF7-5F2F-4BAD-98D1-498A50BCA29A}" dt="2025-10-20T02:46:58.150" v="47" actId="26606"/>
          <ac:spMkLst>
            <pc:docMk/>
            <pc:sldMk cId="1757374782" sldId="261"/>
            <ac:spMk id="8" creationId="{92B0CFF1-78D7-4A83-A95E-71F9E3831622}"/>
          </ac:spMkLst>
        </pc:spChg>
        <pc:spChg chg="add del">
          <ac:chgData name="Steven Lazar" userId="26c6b42b7a1d4a25" providerId="LiveId" clId="{37761CF7-5F2F-4BAD-98D1-498A50BCA29A}" dt="2025-10-20T02:46:58.150" v="47" actId="26606"/>
          <ac:spMkLst>
            <pc:docMk/>
            <pc:sldMk cId="1757374782" sldId="261"/>
            <ac:spMk id="10" creationId="{EC84EE41-863A-4DE9-9A51-4F014D681F70}"/>
          </ac:spMkLst>
        </pc:spChg>
        <pc:spChg chg="add del">
          <ac:chgData name="Steven Lazar" userId="26c6b42b7a1d4a25" providerId="LiveId" clId="{37761CF7-5F2F-4BAD-98D1-498A50BCA29A}" dt="2025-10-20T02:47:08.331" v="50" actId="26606"/>
          <ac:spMkLst>
            <pc:docMk/>
            <pc:sldMk cId="1757374782" sldId="261"/>
            <ac:spMk id="18" creationId="{92B0CFF1-78D7-4A83-A95E-71F9E3831622}"/>
          </ac:spMkLst>
        </pc:spChg>
        <pc:spChg chg="add del">
          <ac:chgData name="Steven Lazar" userId="26c6b42b7a1d4a25" providerId="LiveId" clId="{37761CF7-5F2F-4BAD-98D1-498A50BCA29A}" dt="2025-10-20T02:47:08.331" v="50" actId="26606"/>
          <ac:spMkLst>
            <pc:docMk/>
            <pc:sldMk cId="1757374782" sldId="261"/>
            <ac:spMk id="19" creationId="{28B7ED41-F3D7-4286-AD0B-B4A216D7E1E1}"/>
          </ac:spMkLst>
        </pc:spChg>
        <pc:spChg chg="add">
          <ac:chgData name="Steven Lazar" userId="26c6b42b7a1d4a25" providerId="LiveId" clId="{37761CF7-5F2F-4BAD-98D1-498A50BCA29A}" dt="2025-10-20T02:47:08.331" v="50" actId="26606"/>
          <ac:spMkLst>
            <pc:docMk/>
            <pc:sldMk cId="1757374782" sldId="261"/>
            <ac:spMk id="26" creationId="{92B0CFF1-78D7-4A83-A95E-71F9E3831622}"/>
          </ac:spMkLst>
        </pc:spChg>
        <pc:spChg chg="add">
          <ac:chgData name="Steven Lazar" userId="26c6b42b7a1d4a25" providerId="LiveId" clId="{37761CF7-5F2F-4BAD-98D1-498A50BCA29A}" dt="2025-10-20T02:47:08.331" v="50" actId="26606"/>
          <ac:spMkLst>
            <pc:docMk/>
            <pc:sldMk cId="1757374782" sldId="261"/>
            <ac:spMk id="28" creationId="{28B7ED41-F3D7-4286-AD0B-B4A216D7E1E1}"/>
          </ac:spMkLst>
        </pc:spChg>
        <pc:cxnChg chg="add del">
          <ac:chgData name="Steven Lazar" userId="26c6b42b7a1d4a25" providerId="LiveId" clId="{37761CF7-5F2F-4BAD-98D1-498A50BCA29A}" dt="2025-10-20T02:46:58.150" v="47" actId="26606"/>
          <ac:cxnSpMkLst>
            <pc:docMk/>
            <pc:sldMk cId="1757374782" sldId="261"/>
            <ac:cxnSpMk id="12" creationId="{23135360-3A7F-436F-B1EA-3628A78B57BD}"/>
          </ac:cxnSpMkLst>
        </pc:cxnChg>
        <pc:cxnChg chg="add del">
          <ac:chgData name="Steven Lazar" userId="26c6b42b7a1d4a25" providerId="LiveId" clId="{37761CF7-5F2F-4BAD-98D1-498A50BCA29A}" dt="2025-10-20T02:46:58.150" v="47" actId="26606"/>
          <ac:cxnSpMkLst>
            <pc:docMk/>
            <pc:sldMk cId="1757374782" sldId="261"/>
            <ac:cxnSpMk id="14" creationId="{08990BBA-8A0B-4EF5-A122-0815DEC19410}"/>
          </ac:cxnSpMkLst>
        </pc:cxnChg>
        <pc:cxnChg chg="add del">
          <ac:chgData name="Steven Lazar" userId="26c6b42b7a1d4a25" providerId="LiveId" clId="{37761CF7-5F2F-4BAD-98D1-498A50BCA29A}" dt="2025-10-20T02:46:58.150" v="47" actId="26606"/>
          <ac:cxnSpMkLst>
            <pc:docMk/>
            <pc:sldMk cId="1757374782" sldId="261"/>
            <ac:cxnSpMk id="16" creationId="{38045D80-B59B-4760-8DF9-AECD53044DA6}"/>
          </ac:cxnSpMkLst>
        </pc:cxnChg>
        <pc:cxnChg chg="add del">
          <ac:chgData name="Steven Lazar" userId="26c6b42b7a1d4a25" providerId="LiveId" clId="{37761CF7-5F2F-4BAD-98D1-498A50BCA29A}" dt="2025-10-20T02:47:08.331" v="50" actId="26606"/>
          <ac:cxnSpMkLst>
            <pc:docMk/>
            <pc:sldMk cId="1757374782" sldId="261"/>
            <ac:cxnSpMk id="20" creationId="{C14F7EC0-B8AC-4E93-A415-71AF71B12A4D}"/>
          </ac:cxnSpMkLst>
        </pc:cxnChg>
        <pc:cxnChg chg="add del">
          <ac:chgData name="Steven Lazar" userId="26c6b42b7a1d4a25" providerId="LiveId" clId="{37761CF7-5F2F-4BAD-98D1-498A50BCA29A}" dt="2025-10-20T02:47:08.331" v="50" actId="26606"/>
          <ac:cxnSpMkLst>
            <pc:docMk/>
            <pc:sldMk cId="1757374782" sldId="261"/>
            <ac:cxnSpMk id="21" creationId="{A6F0AD64-835F-42E2-B4C7-47A77348AB99}"/>
          </ac:cxnSpMkLst>
        </pc:cxnChg>
        <pc:cxnChg chg="add">
          <ac:chgData name="Steven Lazar" userId="26c6b42b7a1d4a25" providerId="LiveId" clId="{37761CF7-5F2F-4BAD-98D1-498A50BCA29A}" dt="2025-10-20T02:47:08.331" v="50" actId="26606"/>
          <ac:cxnSpMkLst>
            <pc:docMk/>
            <pc:sldMk cId="1757374782" sldId="261"/>
            <ac:cxnSpMk id="30" creationId="{C14F7EC0-B8AC-4E93-A415-71AF71B12A4D}"/>
          </ac:cxnSpMkLst>
        </pc:cxnChg>
        <pc:cxnChg chg="add">
          <ac:chgData name="Steven Lazar" userId="26c6b42b7a1d4a25" providerId="LiveId" clId="{37761CF7-5F2F-4BAD-98D1-498A50BCA29A}" dt="2025-10-20T02:47:08.331" v="50" actId="26606"/>
          <ac:cxnSpMkLst>
            <pc:docMk/>
            <pc:sldMk cId="1757374782" sldId="261"/>
            <ac:cxnSpMk id="32" creationId="{A6F0AD64-835F-42E2-B4C7-47A77348AB99}"/>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16DBF5-737B-4421-91AF-622C4E36A9B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ABF3F6CB-5996-4749-B91E-0A5203BEBC6F}">
      <dgm:prSet/>
      <dgm:spPr/>
      <dgm:t>
        <a:bodyPr/>
        <a:lstStyle/>
        <a:p>
          <a:r>
            <a:rPr lang="en-US" b="1" dirty="0">
              <a:latin typeface="Aharoni" panose="020F0502020204030204" pitchFamily="2" charset="-79"/>
              <a:cs typeface="Aharoni" panose="020F0502020204030204" pitchFamily="2" charset="-79"/>
            </a:rPr>
            <a:t>Requirements Gathering</a:t>
          </a:r>
          <a:r>
            <a:rPr lang="en-US" dirty="0">
              <a:latin typeface="Aharoni" panose="020F0502020204030204" pitchFamily="2" charset="-79"/>
              <a:cs typeface="Aharoni" panose="020F0502020204030204" pitchFamily="2" charset="-79"/>
            </a:rPr>
            <a:t>: This is the process of identifying, documenting and prioritizing what a software system needs to meet user and business goals. This is an ongoing and dynamic phase of the agile method.</a:t>
          </a:r>
        </a:p>
      </dgm:t>
    </dgm:pt>
    <dgm:pt modelId="{C75CA995-DCE2-46B7-B2A5-F6F8527B91D4}" type="parTrans" cxnId="{C7E7D878-A250-4597-B51A-BEA53A948855}">
      <dgm:prSet/>
      <dgm:spPr/>
      <dgm:t>
        <a:bodyPr/>
        <a:lstStyle/>
        <a:p>
          <a:endParaRPr lang="en-US"/>
        </a:p>
      </dgm:t>
    </dgm:pt>
    <dgm:pt modelId="{AED5C789-92A4-4392-A501-AD9242D54E3A}" type="sibTrans" cxnId="{C7E7D878-A250-4597-B51A-BEA53A948855}">
      <dgm:prSet/>
      <dgm:spPr/>
      <dgm:t>
        <a:bodyPr/>
        <a:lstStyle/>
        <a:p>
          <a:endParaRPr lang="en-US"/>
        </a:p>
      </dgm:t>
    </dgm:pt>
    <dgm:pt modelId="{805EF986-959D-4372-A8E1-46D4D637FD95}">
      <dgm:prSet/>
      <dgm:spPr/>
      <dgm:t>
        <a:bodyPr/>
        <a:lstStyle/>
        <a:p>
          <a:r>
            <a:rPr lang="en-US" b="1" dirty="0">
              <a:latin typeface="Aharoni" panose="020F0502020204030204" pitchFamily="2" charset="-79"/>
              <a:cs typeface="Aharoni" panose="020F0502020204030204" pitchFamily="2" charset="-79"/>
            </a:rPr>
            <a:t>Planning: </a:t>
          </a:r>
          <a:r>
            <a:rPr lang="en-US" dirty="0">
              <a:latin typeface="Aharoni" panose="020F0502020204030204" pitchFamily="2" charset="-79"/>
              <a:cs typeface="Aharoni" panose="020F0502020204030204" pitchFamily="2" charset="-79"/>
            </a:rPr>
            <a:t>Refers to the process of preparing for a sprint by selecting and organizing the work needed to be completed by the team. It is a collaborative, timed activity that sets the stage for focused and achievable progress</a:t>
          </a:r>
        </a:p>
      </dgm:t>
    </dgm:pt>
    <dgm:pt modelId="{6CE3F2E6-47BF-430D-B1A1-F68A86C082B3}" type="parTrans" cxnId="{41390E7E-2081-47E0-9CDF-A24E9751ECD0}">
      <dgm:prSet/>
      <dgm:spPr/>
      <dgm:t>
        <a:bodyPr/>
        <a:lstStyle/>
        <a:p>
          <a:endParaRPr lang="en-US"/>
        </a:p>
      </dgm:t>
    </dgm:pt>
    <dgm:pt modelId="{CE41D122-655F-4B3C-8D7F-758CEFCBB09A}" type="sibTrans" cxnId="{41390E7E-2081-47E0-9CDF-A24E9751ECD0}">
      <dgm:prSet/>
      <dgm:spPr/>
      <dgm:t>
        <a:bodyPr/>
        <a:lstStyle/>
        <a:p>
          <a:endParaRPr lang="en-US"/>
        </a:p>
      </dgm:t>
    </dgm:pt>
    <dgm:pt modelId="{0B074ADE-F8C6-4F3F-828D-772BE494485E}">
      <dgm:prSet/>
      <dgm:spPr/>
      <dgm:t>
        <a:bodyPr/>
        <a:lstStyle/>
        <a:p>
          <a:r>
            <a:rPr lang="en-US" b="1" dirty="0">
              <a:latin typeface="Aharoni" panose="020F0502020204030204" pitchFamily="2" charset="-79"/>
              <a:cs typeface="Aharoni" panose="020F0502020204030204" pitchFamily="2" charset="-79"/>
            </a:rPr>
            <a:t>Design: </a:t>
          </a:r>
          <a:r>
            <a:rPr lang="en-US" dirty="0">
              <a:latin typeface="Aharoni" panose="020F0502020204030204" pitchFamily="2" charset="-79"/>
              <a:cs typeface="Aharoni" panose="020F0502020204030204" pitchFamily="2" charset="-79"/>
            </a:rPr>
            <a:t>This is a continuous and evolving process that adapts with each sprint. Design is a iterative and collaborative phase focused on creating just enough structure to support development without overplanning.</a:t>
          </a:r>
        </a:p>
      </dgm:t>
    </dgm:pt>
    <dgm:pt modelId="{5C1D8AEA-567D-4EC6-9E54-09E9BC7A33AB}" type="parTrans" cxnId="{064FBE1B-7D65-4F11-A04B-8EB75A6B9870}">
      <dgm:prSet/>
      <dgm:spPr/>
      <dgm:t>
        <a:bodyPr/>
        <a:lstStyle/>
        <a:p>
          <a:endParaRPr lang="en-US"/>
        </a:p>
      </dgm:t>
    </dgm:pt>
    <dgm:pt modelId="{D5B35A28-75A8-4D95-83DD-573D450D5D2B}" type="sibTrans" cxnId="{064FBE1B-7D65-4F11-A04B-8EB75A6B9870}">
      <dgm:prSet/>
      <dgm:spPr/>
      <dgm:t>
        <a:bodyPr/>
        <a:lstStyle/>
        <a:p>
          <a:endParaRPr lang="en-US"/>
        </a:p>
      </dgm:t>
    </dgm:pt>
    <dgm:pt modelId="{904865CD-4B6E-4BC1-BA72-A4EA5050F568}">
      <dgm:prSet/>
      <dgm:spPr/>
      <dgm:t>
        <a:bodyPr/>
        <a:lstStyle/>
        <a:p>
          <a:r>
            <a:rPr lang="en-US" b="1" dirty="0">
              <a:latin typeface="Aharoni" panose="020F0502020204030204" pitchFamily="2" charset="-79"/>
              <a:cs typeface="Aharoni" panose="020F0502020204030204" pitchFamily="2" charset="-79"/>
            </a:rPr>
            <a:t>Development: </a:t>
          </a:r>
          <a:r>
            <a:rPr lang="en-US" dirty="0">
              <a:latin typeface="Aharoni" panose="020F0502020204030204" pitchFamily="2" charset="-79"/>
              <a:cs typeface="Aharoni" panose="020F0502020204030204" pitchFamily="2" charset="-79"/>
            </a:rPr>
            <a:t>Translating user stories into working software. Code is written, integrated, and refined collaboratively. </a:t>
          </a:r>
          <a:r>
            <a:rPr lang="en-US" b="1" dirty="0">
              <a:latin typeface="Aharoni" panose="020F0502020204030204" pitchFamily="2" charset="-79"/>
              <a:cs typeface="Aharoni" panose="020F0502020204030204" pitchFamily="2" charset="-79"/>
            </a:rPr>
            <a:t>Testing</a:t>
          </a:r>
          <a:br>
            <a:rPr lang="en-US" dirty="0">
              <a:latin typeface="Aharoni" panose="020F0502020204030204" pitchFamily="2" charset="-79"/>
              <a:cs typeface="Aharoni" panose="020F0502020204030204" pitchFamily="2" charset="-79"/>
            </a:rPr>
          </a:br>
          <a:r>
            <a:rPr lang="en-US" dirty="0">
              <a:latin typeface="Aharoni" panose="020F0502020204030204" pitchFamily="2" charset="-79"/>
              <a:cs typeface="Aharoni" panose="020F0502020204030204" pitchFamily="2" charset="-79"/>
            </a:rPr>
            <a:t>Continuous validation through automated and manual tests. Ensures functionality, usability, and alignment with acceptance criteria.</a:t>
          </a:r>
          <a:endParaRPr lang="en-US" b="1" dirty="0">
            <a:latin typeface="Aharoni" panose="020F0502020204030204" pitchFamily="2" charset="-79"/>
            <a:cs typeface="Aharoni" panose="020F0502020204030204" pitchFamily="2" charset="-79"/>
          </a:endParaRPr>
        </a:p>
      </dgm:t>
    </dgm:pt>
    <dgm:pt modelId="{628E9793-29B1-436D-807C-1B85CFD330E6}" type="parTrans" cxnId="{5CF0226A-20AF-49F5-A3CC-EBDDA1B47719}">
      <dgm:prSet/>
      <dgm:spPr/>
      <dgm:t>
        <a:bodyPr/>
        <a:lstStyle/>
        <a:p>
          <a:endParaRPr lang="en-US"/>
        </a:p>
      </dgm:t>
    </dgm:pt>
    <dgm:pt modelId="{532FFD4B-DB9A-49DB-9EA8-6E185BB92138}" type="sibTrans" cxnId="{5CF0226A-20AF-49F5-A3CC-EBDDA1B47719}">
      <dgm:prSet/>
      <dgm:spPr/>
      <dgm:t>
        <a:bodyPr/>
        <a:lstStyle/>
        <a:p>
          <a:endParaRPr lang="en-US"/>
        </a:p>
      </dgm:t>
    </dgm:pt>
    <dgm:pt modelId="{36657AD2-3B8C-4088-94D7-CB4CB5D10253}">
      <dgm:prSet/>
      <dgm:spPr/>
      <dgm:t>
        <a:bodyPr/>
        <a:lstStyle/>
        <a:p>
          <a:pPr>
            <a:buFont typeface="Arial" panose="020B0604020202020204" pitchFamily="34" charset="0"/>
            <a:buChar char="•"/>
          </a:pPr>
          <a:r>
            <a:rPr lang="en-US" b="1" dirty="0">
              <a:latin typeface="Aharoni" panose="020F0502020204030204" pitchFamily="2" charset="-79"/>
              <a:cs typeface="Aharoni" panose="020F0502020204030204" pitchFamily="2" charset="-79"/>
            </a:rPr>
            <a:t>Deployment</a:t>
          </a:r>
          <a:br>
            <a:rPr lang="en-US" dirty="0">
              <a:latin typeface="Aharoni" panose="020F0502020204030204" pitchFamily="2" charset="-79"/>
              <a:cs typeface="Aharoni" panose="020F0502020204030204" pitchFamily="2" charset="-79"/>
            </a:rPr>
          </a:br>
          <a:r>
            <a:rPr lang="en-US" dirty="0">
              <a:latin typeface="Aharoni" panose="020F0502020204030204" pitchFamily="2" charset="-79"/>
              <a:cs typeface="Aharoni" panose="020F0502020204030204" pitchFamily="2" charset="-79"/>
            </a:rPr>
            <a:t>Releasing working increments to users or staging environments. Enables early feedback and real-world validation.</a:t>
          </a:r>
        </a:p>
      </dgm:t>
    </dgm:pt>
    <dgm:pt modelId="{B5467823-FB0D-4458-A1C0-528597B7E6A2}" type="parTrans" cxnId="{7EFE0BD0-6C53-48EE-A33C-9CBD34D5B388}">
      <dgm:prSet/>
      <dgm:spPr/>
      <dgm:t>
        <a:bodyPr/>
        <a:lstStyle/>
        <a:p>
          <a:endParaRPr lang="en-US"/>
        </a:p>
      </dgm:t>
    </dgm:pt>
    <dgm:pt modelId="{D707C9D4-ADFA-4F13-AE09-3B4C7C102100}" type="sibTrans" cxnId="{7EFE0BD0-6C53-48EE-A33C-9CBD34D5B388}">
      <dgm:prSet/>
      <dgm:spPr/>
      <dgm:t>
        <a:bodyPr/>
        <a:lstStyle/>
        <a:p>
          <a:endParaRPr lang="en-US"/>
        </a:p>
      </dgm:t>
    </dgm:pt>
    <dgm:pt modelId="{697077F9-D2D8-411D-A210-C6AE45024ECE}">
      <dgm:prSet/>
      <dgm:spPr/>
      <dgm:t>
        <a:bodyPr/>
        <a:lstStyle/>
        <a:p>
          <a:pPr>
            <a:buFont typeface="Arial" panose="020B0604020202020204" pitchFamily="34" charset="0"/>
            <a:buChar char="•"/>
          </a:pPr>
          <a:r>
            <a:rPr lang="en-US" b="1" dirty="0">
              <a:latin typeface="Aharoni" panose="020F0502020204030204" pitchFamily="2" charset="-79"/>
              <a:cs typeface="Aharoni" panose="020F0502020204030204" pitchFamily="2" charset="-79"/>
            </a:rPr>
            <a:t>Maintenance</a:t>
          </a:r>
          <a:br>
            <a:rPr lang="en-US" dirty="0">
              <a:latin typeface="Aharoni" panose="020F0502020204030204" pitchFamily="2" charset="-79"/>
              <a:cs typeface="Aharoni" panose="020F0502020204030204" pitchFamily="2" charset="-79"/>
            </a:rPr>
          </a:br>
          <a:r>
            <a:rPr lang="en-US" dirty="0">
              <a:latin typeface="Aharoni" panose="020F0502020204030204" pitchFamily="2" charset="-79"/>
              <a:cs typeface="Aharoni" panose="020F0502020204030204" pitchFamily="2" charset="-79"/>
            </a:rPr>
            <a:t>Ongoing support, bug fixes, and enhancements. Keeps the product relevant and responsive to user needs.</a:t>
          </a:r>
        </a:p>
      </dgm:t>
    </dgm:pt>
    <dgm:pt modelId="{AA2AD76E-C645-42B1-AAF4-1FA8ACD371E2}" type="parTrans" cxnId="{62E70873-BBCC-4204-BD5C-5AB2C571520D}">
      <dgm:prSet/>
      <dgm:spPr/>
      <dgm:t>
        <a:bodyPr/>
        <a:lstStyle/>
        <a:p>
          <a:endParaRPr lang="en-US"/>
        </a:p>
      </dgm:t>
    </dgm:pt>
    <dgm:pt modelId="{D751CDF8-67C9-4BBA-B1E6-368B028D83D3}" type="sibTrans" cxnId="{62E70873-BBCC-4204-BD5C-5AB2C571520D}">
      <dgm:prSet/>
      <dgm:spPr/>
      <dgm:t>
        <a:bodyPr/>
        <a:lstStyle/>
        <a:p>
          <a:endParaRPr lang="en-US"/>
        </a:p>
      </dgm:t>
    </dgm:pt>
    <dgm:pt modelId="{D588644B-8679-4EFB-9DF1-94DC145978E2}" type="pres">
      <dgm:prSet presAssocID="{0C16DBF5-737B-4421-91AF-622C4E36A9BF}" presName="linear" presStyleCnt="0">
        <dgm:presLayoutVars>
          <dgm:animLvl val="lvl"/>
          <dgm:resizeHandles val="exact"/>
        </dgm:presLayoutVars>
      </dgm:prSet>
      <dgm:spPr/>
    </dgm:pt>
    <dgm:pt modelId="{90BB742A-BF29-42EC-B430-92D184B126A4}" type="pres">
      <dgm:prSet presAssocID="{ABF3F6CB-5996-4749-B91E-0A5203BEBC6F}" presName="parentText" presStyleLbl="node1" presStyleIdx="0" presStyleCnt="6">
        <dgm:presLayoutVars>
          <dgm:chMax val="0"/>
          <dgm:bulletEnabled val="1"/>
        </dgm:presLayoutVars>
      </dgm:prSet>
      <dgm:spPr/>
    </dgm:pt>
    <dgm:pt modelId="{F3433F43-2EAE-4160-96A1-7FE302586EE7}" type="pres">
      <dgm:prSet presAssocID="{AED5C789-92A4-4392-A501-AD9242D54E3A}" presName="spacer" presStyleCnt="0"/>
      <dgm:spPr/>
    </dgm:pt>
    <dgm:pt modelId="{C1ABF918-4F13-4E95-AE63-F363ABBCB8D9}" type="pres">
      <dgm:prSet presAssocID="{805EF986-959D-4372-A8E1-46D4D637FD95}" presName="parentText" presStyleLbl="node1" presStyleIdx="1" presStyleCnt="6">
        <dgm:presLayoutVars>
          <dgm:chMax val="0"/>
          <dgm:bulletEnabled val="1"/>
        </dgm:presLayoutVars>
      </dgm:prSet>
      <dgm:spPr/>
    </dgm:pt>
    <dgm:pt modelId="{90869D49-C44D-4C42-88B0-92AD201E0979}" type="pres">
      <dgm:prSet presAssocID="{CE41D122-655F-4B3C-8D7F-758CEFCBB09A}" presName="spacer" presStyleCnt="0"/>
      <dgm:spPr/>
    </dgm:pt>
    <dgm:pt modelId="{9B54F2CF-BFE6-47E8-8DDC-0A7CFABE5255}" type="pres">
      <dgm:prSet presAssocID="{0B074ADE-F8C6-4F3F-828D-772BE494485E}" presName="parentText" presStyleLbl="node1" presStyleIdx="2" presStyleCnt="6">
        <dgm:presLayoutVars>
          <dgm:chMax val="0"/>
          <dgm:bulletEnabled val="1"/>
        </dgm:presLayoutVars>
      </dgm:prSet>
      <dgm:spPr/>
    </dgm:pt>
    <dgm:pt modelId="{252BEAAD-EF15-4DB8-A421-09A24AB6A8A1}" type="pres">
      <dgm:prSet presAssocID="{D5B35A28-75A8-4D95-83DD-573D450D5D2B}" presName="spacer" presStyleCnt="0"/>
      <dgm:spPr/>
    </dgm:pt>
    <dgm:pt modelId="{AF7BB514-12A8-4718-A6E7-4B8983D49C6E}" type="pres">
      <dgm:prSet presAssocID="{904865CD-4B6E-4BC1-BA72-A4EA5050F568}" presName="parentText" presStyleLbl="node1" presStyleIdx="3" presStyleCnt="6">
        <dgm:presLayoutVars>
          <dgm:chMax val="0"/>
          <dgm:bulletEnabled val="1"/>
        </dgm:presLayoutVars>
      </dgm:prSet>
      <dgm:spPr/>
    </dgm:pt>
    <dgm:pt modelId="{759259A8-416E-44D6-9350-3958619A4304}" type="pres">
      <dgm:prSet presAssocID="{532FFD4B-DB9A-49DB-9EA8-6E185BB92138}" presName="spacer" presStyleCnt="0"/>
      <dgm:spPr/>
    </dgm:pt>
    <dgm:pt modelId="{A529854B-DAB5-458B-8439-AE854729A7B4}" type="pres">
      <dgm:prSet presAssocID="{36657AD2-3B8C-4088-94D7-CB4CB5D10253}" presName="parentText" presStyleLbl="node1" presStyleIdx="4" presStyleCnt="6">
        <dgm:presLayoutVars>
          <dgm:chMax val="0"/>
          <dgm:bulletEnabled val="1"/>
        </dgm:presLayoutVars>
      </dgm:prSet>
      <dgm:spPr/>
    </dgm:pt>
    <dgm:pt modelId="{E3A6BA25-046B-4B7F-96D2-197413CD8E6F}" type="pres">
      <dgm:prSet presAssocID="{D707C9D4-ADFA-4F13-AE09-3B4C7C102100}" presName="spacer" presStyleCnt="0"/>
      <dgm:spPr/>
    </dgm:pt>
    <dgm:pt modelId="{AC8C7DF1-86DB-4A17-A75B-34912B2265D7}" type="pres">
      <dgm:prSet presAssocID="{697077F9-D2D8-411D-A210-C6AE45024ECE}" presName="parentText" presStyleLbl="node1" presStyleIdx="5" presStyleCnt="6">
        <dgm:presLayoutVars>
          <dgm:chMax val="0"/>
          <dgm:bulletEnabled val="1"/>
        </dgm:presLayoutVars>
      </dgm:prSet>
      <dgm:spPr/>
    </dgm:pt>
  </dgm:ptLst>
  <dgm:cxnLst>
    <dgm:cxn modelId="{064FBE1B-7D65-4F11-A04B-8EB75A6B9870}" srcId="{0C16DBF5-737B-4421-91AF-622C4E36A9BF}" destId="{0B074ADE-F8C6-4F3F-828D-772BE494485E}" srcOrd="2" destOrd="0" parTransId="{5C1D8AEA-567D-4EC6-9E54-09E9BC7A33AB}" sibTransId="{D5B35A28-75A8-4D95-83DD-573D450D5D2B}"/>
    <dgm:cxn modelId="{7CF6ED2C-3B47-4C8D-B45F-4C394E2560CC}" type="presOf" srcId="{0C16DBF5-737B-4421-91AF-622C4E36A9BF}" destId="{D588644B-8679-4EFB-9DF1-94DC145978E2}" srcOrd="0" destOrd="0" presId="urn:microsoft.com/office/officeart/2005/8/layout/vList2"/>
    <dgm:cxn modelId="{22F54530-C239-4E0F-8A62-3E74DEFB5C16}" type="presOf" srcId="{805EF986-959D-4372-A8E1-46D4D637FD95}" destId="{C1ABF918-4F13-4E95-AE63-F363ABBCB8D9}" srcOrd="0" destOrd="0" presId="urn:microsoft.com/office/officeart/2005/8/layout/vList2"/>
    <dgm:cxn modelId="{15F4993A-31D4-4DE7-8D97-144A939EADC3}" type="presOf" srcId="{ABF3F6CB-5996-4749-B91E-0A5203BEBC6F}" destId="{90BB742A-BF29-42EC-B430-92D184B126A4}" srcOrd="0" destOrd="0" presId="urn:microsoft.com/office/officeart/2005/8/layout/vList2"/>
    <dgm:cxn modelId="{BBEC006A-F0BB-4908-96D3-12950890C677}" type="presOf" srcId="{697077F9-D2D8-411D-A210-C6AE45024ECE}" destId="{AC8C7DF1-86DB-4A17-A75B-34912B2265D7}" srcOrd="0" destOrd="0" presId="urn:microsoft.com/office/officeart/2005/8/layout/vList2"/>
    <dgm:cxn modelId="{5CF0226A-20AF-49F5-A3CC-EBDDA1B47719}" srcId="{0C16DBF5-737B-4421-91AF-622C4E36A9BF}" destId="{904865CD-4B6E-4BC1-BA72-A4EA5050F568}" srcOrd="3" destOrd="0" parTransId="{628E9793-29B1-436D-807C-1B85CFD330E6}" sibTransId="{532FFD4B-DB9A-49DB-9EA8-6E185BB92138}"/>
    <dgm:cxn modelId="{62E70873-BBCC-4204-BD5C-5AB2C571520D}" srcId="{0C16DBF5-737B-4421-91AF-622C4E36A9BF}" destId="{697077F9-D2D8-411D-A210-C6AE45024ECE}" srcOrd="5" destOrd="0" parTransId="{AA2AD76E-C645-42B1-AAF4-1FA8ACD371E2}" sibTransId="{D751CDF8-67C9-4BBA-B1E6-368B028D83D3}"/>
    <dgm:cxn modelId="{5BCD2754-D835-4F8C-A555-D2E9FBF4EE71}" type="presOf" srcId="{904865CD-4B6E-4BC1-BA72-A4EA5050F568}" destId="{AF7BB514-12A8-4718-A6E7-4B8983D49C6E}" srcOrd="0" destOrd="0" presId="urn:microsoft.com/office/officeart/2005/8/layout/vList2"/>
    <dgm:cxn modelId="{C7E7D878-A250-4597-B51A-BEA53A948855}" srcId="{0C16DBF5-737B-4421-91AF-622C4E36A9BF}" destId="{ABF3F6CB-5996-4749-B91E-0A5203BEBC6F}" srcOrd="0" destOrd="0" parTransId="{C75CA995-DCE2-46B7-B2A5-F6F8527B91D4}" sibTransId="{AED5C789-92A4-4392-A501-AD9242D54E3A}"/>
    <dgm:cxn modelId="{41390E7E-2081-47E0-9CDF-A24E9751ECD0}" srcId="{0C16DBF5-737B-4421-91AF-622C4E36A9BF}" destId="{805EF986-959D-4372-A8E1-46D4D637FD95}" srcOrd="1" destOrd="0" parTransId="{6CE3F2E6-47BF-430D-B1A1-F68A86C082B3}" sibTransId="{CE41D122-655F-4B3C-8D7F-758CEFCBB09A}"/>
    <dgm:cxn modelId="{7EFE0BD0-6C53-48EE-A33C-9CBD34D5B388}" srcId="{0C16DBF5-737B-4421-91AF-622C4E36A9BF}" destId="{36657AD2-3B8C-4088-94D7-CB4CB5D10253}" srcOrd="4" destOrd="0" parTransId="{B5467823-FB0D-4458-A1C0-528597B7E6A2}" sibTransId="{D707C9D4-ADFA-4F13-AE09-3B4C7C102100}"/>
    <dgm:cxn modelId="{90479BEB-FE93-49AF-B961-6F191B94B2B0}" type="presOf" srcId="{0B074ADE-F8C6-4F3F-828D-772BE494485E}" destId="{9B54F2CF-BFE6-47E8-8DDC-0A7CFABE5255}" srcOrd="0" destOrd="0" presId="urn:microsoft.com/office/officeart/2005/8/layout/vList2"/>
    <dgm:cxn modelId="{B70A71FD-A266-4096-AC3B-8A18C83E3C6A}" type="presOf" srcId="{36657AD2-3B8C-4088-94D7-CB4CB5D10253}" destId="{A529854B-DAB5-458B-8439-AE854729A7B4}" srcOrd="0" destOrd="0" presId="urn:microsoft.com/office/officeart/2005/8/layout/vList2"/>
    <dgm:cxn modelId="{C85DCF91-51E5-4AF2-91BB-BF0C6138A188}" type="presParOf" srcId="{D588644B-8679-4EFB-9DF1-94DC145978E2}" destId="{90BB742A-BF29-42EC-B430-92D184B126A4}" srcOrd="0" destOrd="0" presId="urn:microsoft.com/office/officeart/2005/8/layout/vList2"/>
    <dgm:cxn modelId="{ED639F29-2DE2-4002-B1BB-09A18ED156B5}" type="presParOf" srcId="{D588644B-8679-4EFB-9DF1-94DC145978E2}" destId="{F3433F43-2EAE-4160-96A1-7FE302586EE7}" srcOrd="1" destOrd="0" presId="urn:microsoft.com/office/officeart/2005/8/layout/vList2"/>
    <dgm:cxn modelId="{FA28C3EE-6A40-4C45-8510-574D0CAB7D25}" type="presParOf" srcId="{D588644B-8679-4EFB-9DF1-94DC145978E2}" destId="{C1ABF918-4F13-4E95-AE63-F363ABBCB8D9}" srcOrd="2" destOrd="0" presId="urn:microsoft.com/office/officeart/2005/8/layout/vList2"/>
    <dgm:cxn modelId="{3682AF02-CC68-4731-B105-363C4954500B}" type="presParOf" srcId="{D588644B-8679-4EFB-9DF1-94DC145978E2}" destId="{90869D49-C44D-4C42-88B0-92AD201E0979}" srcOrd="3" destOrd="0" presId="urn:microsoft.com/office/officeart/2005/8/layout/vList2"/>
    <dgm:cxn modelId="{97260D13-9E9A-4D7A-828F-330117C72760}" type="presParOf" srcId="{D588644B-8679-4EFB-9DF1-94DC145978E2}" destId="{9B54F2CF-BFE6-47E8-8DDC-0A7CFABE5255}" srcOrd="4" destOrd="0" presId="urn:microsoft.com/office/officeart/2005/8/layout/vList2"/>
    <dgm:cxn modelId="{BAC32926-0A6D-4D87-910D-BC8A5837AE2A}" type="presParOf" srcId="{D588644B-8679-4EFB-9DF1-94DC145978E2}" destId="{252BEAAD-EF15-4DB8-A421-09A24AB6A8A1}" srcOrd="5" destOrd="0" presId="urn:microsoft.com/office/officeart/2005/8/layout/vList2"/>
    <dgm:cxn modelId="{1409BDB9-3F41-4217-8E71-6BE5AC5457E6}" type="presParOf" srcId="{D588644B-8679-4EFB-9DF1-94DC145978E2}" destId="{AF7BB514-12A8-4718-A6E7-4B8983D49C6E}" srcOrd="6" destOrd="0" presId="urn:microsoft.com/office/officeart/2005/8/layout/vList2"/>
    <dgm:cxn modelId="{76D63461-6760-41D7-95A9-0478FF437C86}" type="presParOf" srcId="{D588644B-8679-4EFB-9DF1-94DC145978E2}" destId="{759259A8-416E-44D6-9350-3958619A4304}" srcOrd="7" destOrd="0" presId="urn:microsoft.com/office/officeart/2005/8/layout/vList2"/>
    <dgm:cxn modelId="{A922E571-DAB3-40EF-8924-FC7F033C3E44}" type="presParOf" srcId="{D588644B-8679-4EFB-9DF1-94DC145978E2}" destId="{A529854B-DAB5-458B-8439-AE854729A7B4}" srcOrd="8" destOrd="0" presId="urn:microsoft.com/office/officeart/2005/8/layout/vList2"/>
    <dgm:cxn modelId="{5B1D33C7-EC15-4334-8F19-1CBB94E07979}" type="presParOf" srcId="{D588644B-8679-4EFB-9DF1-94DC145978E2}" destId="{E3A6BA25-046B-4B7F-96D2-197413CD8E6F}" srcOrd="9" destOrd="0" presId="urn:microsoft.com/office/officeart/2005/8/layout/vList2"/>
    <dgm:cxn modelId="{B9B84D38-493E-4745-A2D4-3EF706C72F2B}" type="presParOf" srcId="{D588644B-8679-4EFB-9DF1-94DC145978E2}" destId="{AC8C7DF1-86DB-4A17-A75B-34912B2265D7}"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B742A-BF29-42EC-B430-92D184B126A4}">
      <dsp:nvSpPr>
        <dsp:cNvPr id="0" name=""/>
        <dsp:cNvSpPr/>
      </dsp:nvSpPr>
      <dsp:spPr>
        <a:xfrm>
          <a:off x="0" y="173248"/>
          <a:ext cx="6833175" cy="8394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latin typeface="Aharoni" panose="020F0502020204030204" pitchFamily="2" charset="-79"/>
              <a:cs typeface="Aharoni" panose="020F0502020204030204" pitchFamily="2" charset="-79"/>
            </a:rPr>
            <a:t>Requirements Gathering</a:t>
          </a:r>
          <a:r>
            <a:rPr lang="en-US" sz="1400" kern="1200" dirty="0">
              <a:latin typeface="Aharoni" panose="020F0502020204030204" pitchFamily="2" charset="-79"/>
              <a:cs typeface="Aharoni" panose="020F0502020204030204" pitchFamily="2" charset="-79"/>
            </a:rPr>
            <a:t>: This is the process of identifying, documenting and prioritizing what a software system needs to meet user and business goals. This is an ongoing and dynamic phase of the agile method.</a:t>
          </a:r>
        </a:p>
      </dsp:txBody>
      <dsp:txXfrm>
        <a:off x="40980" y="214228"/>
        <a:ext cx="6751215" cy="757514"/>
      </dsp:txXfrm>
    </dsp:sp>
    <dsp:sp modelId="{C1ABF918-4F13-4E95-AE63-F363ABBCB8D9}">
      <dsp:nvSpPr>
        <dsp:cNvPr id="0" name=""/>
        <dsp:cNvSpPr/>
      </dsp:nvSpPr>
      <dsp:spPr>
        <a:xfrm>
          <a:off x="0" y="1053043"/>
          <a:ext cx="6833175" cy="839474"/>
        </a:xfrm>
        <a:prstGeom prst="roundRect">
          <a:avLst/>
        </a:prstGeom>
        <a:solidFill>
          <a:schemeClr val="accent2">
            <a:hueOff val="-1187359"/>
            <a:satOff val="0"/>
            <a:lumOff val="-4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latin typeface="Aharoni" panose="020F0502020204030204" pitchFamily="2" charset="-79"/>
              <a:cs typeface="Aharoni" panose="020F0502020204030204" pitchFamily="2" charset="-79"/>
            </a:rPr>
            <a:t>Planning: </a:t>
          </a:r>
          <a:r>
            <a:rPr lang="en-US" sz="1400" kern="1200" dirty="0">
              <a:latin typeface="Aharoni" panose="020F0502020204030204" pitchFamily="2" charset="-79"/>
              <a:cs typeface="Aharoni" panose="020F0502020204030204" pitchFamily="2" charset="-79"/>
            </a:rPr>
            <a:t>Refers to the process of preparing for a sprint by selecting and organizing the work needed to be completed by the team. It is a collaborative, timed activity that sets the stage for focused and achievable progress</a:t>
          </a:r>
        </a:p>
      </dsp:txBody>
      <dsp:txXfrm>
        <a:off x="40980" y="1094023"/>
        <a:ext cx="6751215" cy="757514"/>
      </dsp:txXfrm>
    </dsp:sp>
    <dsp:sp modelId="{9B54F2CF-BFE6-47E8-8DDC-0A7CFABE5255}">
      <dsp:nvSpPr>
        <dsp:cNvPr id="0" name=""/>
        <dsp:cNvSpPr/>
      </dsp:nvSpPr>
      <dsp:spPr>
        <a:xfrm>
          <a:off x="0" y="1932838"/>
          <a:ext cx="6833175" cy="839474"/>
        </a:xfrm>
        <a:prstGeom prst="roundRect">
          <a:avLst/>
        </a:prstGeom>
        <a:solidFill>
          <a:schemeClr val="accent2">
            <a:hueOff val="-2374718"/>
            <a:satOff val="0"/>
            <a:lumOff val="-96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latin typeface="Aharoni" panose="020F0502020204030204" pitchFamily="2" charset="-79"/>
              <a:cs typeface="Aharoni" panose="020F0502020204030204" pitchFamily="2" charset="-79"/>
            </a:rPr>
            <a:t>Design: </a:t>
          </a:r>
          <a:r>
            <a:rPr lang="en-US" sz="1400" kern="1200" dirty="0">
              <a:latin typeface="Aharoni" panose="020F0502020204030204" pitchFamily="2" charset="-79"/>
              <a:cs typeface="Aharoni" panose="020F0502020204030204" pitchFamily="2" charset="-79"/>
            </a:rPr>
            <a:t>This is a continuous and evolving process that adapts with each sprint. Design is a iterative and collaborative phase focused on creating just enough structure to support development without overplanning.</a:t>
          </a:r>
        </a:p>
      </dsp:txBody>
      <dsp:txXfrm>
        <a:off x="40980" y="1973818"/>
        <a:ext cx="6751215" cy="757514"/>
      </dsp:txXfrm>
    </dsp:sp>
    <dsp:sp modelId="{AF7BB514-12A8-4718-A6E7-4B8983D49C6E}">
      <dsp:nvSpPr>
        <dsp:cNvPr id="0" name=""/>
        <dsp:cNvSpPr/>
      </dsp:nvSpPr>
      <dsp:spPr>
        <a:xfrm>
          <a:off x="0" y="2812633"/>
          <a:ext cx="6833175" cy="839474"/>
        </a:xfrm>
        <a:prstGeom prst="roundRect">
          <a:avLst/>
        </a:prstGeom>
        <a:solidFill>
          <a:schemeClr val="accent2">
            <a:hueOff val="-3562077"/>
            <a:satOff val="0"/>
            <a:lumOff val="-14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latin typeface="Aharoni" panose="020F0502020204030204" pitchFamily="2" charset="-79"/>
              <a:cs typeface="Aharoni" panose="020F0502020204030204" pitchFamily="2" charset="-79"/>
            </a:rPr>
            <a:t>Development: </a:t>
          </a:r>
          <a:r>
            <a:rPr lang="en-US" sz="1400" kern="1200" dirty="0">
              <a:latin typeface="Aharoni" panose="020F0502020204030204" pitchFamily="2" charset="-79"/>
              <a:cs typeface="Aharoni" panose="020F0502020204030204" pitchFamily="2" charset="-79"/>
            </a:rPr>
            <a:t>Translating user stories into working software. Code is written, integrated, and refined collaboratively. </a:t>
          </a:r>
          <a:r>
            <a:rPr lang="en-US" sz="1400" b="1" kern="1200" dirty="0">
              <a:latin typeface="Aharoni" panose="020F0502020204030204" pitchFamily="2" charset="-79"/>
              <a:cs typeface="Aharoni" panose="020F0502020204030204" pitchFamily="2" charset="-79"/>
            </a:rPr>
            <a:t>Testing</a:t>
          </a:r>
          <a:br>
            <a:rPr lang="en-US" sz="1400" kern="1200" dirty="0">
              <a:latin typeface="Aharoni" panose="020F0502020204030204" pitchFamily="2" charset="-79"/>
              <a:cs typeface="Aharoni" panose="020F0502020204030204" pitchFamily="2" charset="-79"/>
            </a:rPr>
          </a:br>
          <a:r>
            <a:rPr lang="en-US" sz="1400" kern="1200" dirty="0">
              <a:latin typeface="Aharoni" panose="020F0502020204030204" pitchFamily="2" charset="-79"/>
              <a:cs typeface="Aharoni" panose="020F0502020204030204" pitchFamily="2" charset="-79"/>
            </a:rPr>
            <a:t>Continuous validation through automated and manual tests. Ensures functionality, usability, and alignment with acceptance criteria.</a:t>
          </a:r>
          <a:endParaRPr lang="en-US" sz="1400" b="1" kern="1200" dirty="0">
            <a:latin typeface="Aharoni" panose="020F0502020204030204" pitchFamily="2" charset="-79"/>
            <a:cs typeface="Aharoni" panose="020F0502020204030204" pitchFamily="2" charset="-79"/>
          </a:endParaRPr>
        </a:p>
      </dsp:txBody>
      <dsp:txXfrm>
        <a:off x="40980" y="2853613"/>
        <a:ext cx="6751215" cy="757514"/>
      </dsp:txXfrm>
    </dsp:sp>
    <dsp:sp modelId="{A529854B-DAB5-458B-8439-AE854729A7B4}">
      <dsp:nvSpPr>
        <dsp:cNvPr id="0" name=""/>
        <dsp:cNvSpPr/>
      </dsp:nvSpPr>
      <dsp:spPr>
        <a:xfrm>
          <a:off x="0" y="3692428"/>
          <a:ext cx="6833175" cy="839474"/>
        </a:xfrm>
        <a:prstGeom prst="roundRect">
          <a:avLst/>
        </a:prstGeom>
        <a:solidFill>
          <a:schemeClr val="accent2">
            <a:hueOff val="-4749436"/>
            <a:satOff val="0"/>
            <a:lumOff val="-19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1" kern="1200" dirty="0">
              <a:latin typeface="Aharoni" panose="020F0502020204030204" pitchFamily="2" charset="-79"/>
              <a:cs typeface="Aharoni" panose="020F0502020204030204" pitchFamily="2" charset="-79"/>
            </a:rPr>
            <a:t>Deployment</a:t>
          </a:r>
          <a:br>
            <a:rPr lang="en-US" sz="1400" kern="1200" dirty="0">
              <a:latin typeface="Aharoni" panose="020F0502020204030204" pitchFamily="2" charset="-79"/>
              <a:cs typeface="Aharoni" panose="020F0502020204030204" pitchFamily="2" charset="-79"/>
            </a:rPr>
          </a:br>
          <a:r>
            <a:rPr lang="en-US" sz="1400" kern="1200" dirty="0">
              <a:latin typeface="Aharoni" panose="020F0502020204030204" pitchFamily="2" charset="-79"/>
              <a:cs typeface="Aharoni" panose="020F0502020204030204" pitchFamily="2" charset="-79"/>
            </a:rPr>
            <a:t>Releasing working increments to users or staging environments. Enables early feedback and real-world validation.</a:t>
          </a:r>
        </a:p>
      </dsp:txBody>
      <dsp:txXfrm>
        <a:off x="40980" y="3733408"/>
        <a:ext cx="6751215" cy="757514"/>
      </dsp:txXfrm>
    </dsp:sp>
    <dsp:sp modelId="{AC8C7DF1-86DB-4A17-A75B-34912B2265D7}">
      <dsp:nvSpPr>
        <dsp:cNvPr id="0" name=""/>
        <dsp:cNvSpPr/>
      </dsp:nvSpPr>
      <dsp:spPr>
        <a:xfrm>
          <a:off x="0" y="4572223"/>
          <a:ext cx="6833175" cy="839474"/>
        </a:xfrm>
        <a:prstGeom prst="roundRect">
          <a:avLst/>
        </a:prstGeom>
        <a:solidFill>
          <a:schemeClr val="accent2">
            <a:hueOff val="-5936795"/>
            <a:satOff val="0"/>
            <a:lumOff val="-24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1" kern="1200" dirty="0">
              <a:latin typeface="Aharoni" panose="020F0502020204030204" pitchFamily="2" charset="-79"/>
              <a:cs typeface="Aharoni" panose="020F0502020204030204" pitchFamily="2" charset="-79"/>
            </a:rPr>
            <a:t>Maintenance</a:t>
          </a:r>
          <a:br>
            <a:rPr lang="en-US" sz="1400" kern="1200" dirty="0">
              <a:latin typeface="Aharoni" panose="020F0502020204030204" pitchFamily="2" charset="-79"/>
              <a:cs typeface="Aharoni" panose="020F0502020204030204" pitchFamily="2" charset="-79"/>
            </a:rPr>
          </a:br>
          <a:r>
            <a:rPr lang="en-US" sz="1400" kern="1200" dirty="0">
              <a:latin typeface="Aharoni" panose="020F0502020204030204" pitchFamily="2" charset="-79"/>
              <a:cs typeface="Aharoni" panose="020F0502020204030204" pitchFamily="2" charset="-79"/>
            </a:rPr>
            <a:t>Ongoing support, bug fixes, and enhancements. Keeps the product relevant and responsive to user needs.</a:t>
          </a:r>
        </a:p>
      </dsp:txBody>
      <dsp:txXfrm>
        <a:off x="40980" y="4613203"/>
        <a:ext cx="6751215" cy="75751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10/19/2025</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97943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10/19/2025</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2227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10/19/2025</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500038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10/19/2025</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934410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10/19/2025</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56721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10/19/2025</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08180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10/19/2025</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349437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10/19/2025</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61335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10/19/2025</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70824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10/19/2025</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55292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10/19/2025</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016605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10/19/2025</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72146426"/>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19" r:id="rId6"/>
    <p:sldLayoutId id="2147483815" r:id="rId7"/>
    <p:sldLayoutId id="2147483816" r:id="rId8"/>
    <p:sldLayoutId id="2147483817" r:id="rId9"/>
    <p:sldLayoutId id="2147483818" r:id="rId10"/>
    <p:sldLayoutId id="2147483820"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crum.org/resources/blog/journey-and-future-scrum-and-agile-reflection" TargetMode="External"/><Relationship Id="rId2" Type="http://schemas.openxmlformats.org/officeDocument/2006/relationships/hyperlink" Target="https://www.scrum.org/resources/scrum-guide" TargetMode="External"/><Relationship Id="rId1" Type="http://schemas.openxmlformats.org/officeDocument/2006/relationships/slideLayout" Target="../slideLayouts/slideLayout2.xml"/><Relationship Id="rId5" Type="http://schemas.openxmlformats.org/officeDocument/2006/relationships/hyperlink" Target="https://journals.sagepub.com/doi/pdf/10.1177/87569728241254095" TargetMode="External"/><Relationship Id="rId4" Type="http://schemas.openxmlformats.org/officeDocument/2006/relationships/hyperlink" Target="https://thesai.org/Publications/ViewPaper?Volume=14&amp;Issue=4&amp;Code=IJACSA&amp;SerialNo=2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7FE5201-BB98-480C-BADB-207C8F893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FFD91EEF-2D36-1FD0-774D-F8B0F6153510}"/>
              </a:ext>
            </a:extLst>
          </p:cNvPr>
          <p:cNvSpPr>
            <a:spLocks noGrp="1"/>
          </p:cNvSpPr>
          <p:nvPr>
            <p:ph type="subTitle" idx="1"/>
          </p:nvPr>
        </p:nvSpPr>
        <p:spPr>
          <a:xfrm>
            <a:off x="6143946" y="4134848"/>
            <a:ext cx="4862473" cy="2006220"/>
          </a:xfrm>
        </p:spPr>
        <p:txBody>
          <a:bodyPr anchor="ctr">
            <a:normAutofit/>
          </a:bodyPr>
          <a:lstStyle/>
          <a:p>
            <a:r>
              <a:rPr lang="en-US">
                <a:solidFill>
                  <a:schemeClr val="tx2"/>
                </a:solidFill>
              </a:rPr>
              <a:t>By: Steven Lazar CS-250 Final Project</a:t>
            </a:r>
          </a:p>
        </p:txBody>
      </p:sp>
      <p:cxnSp>
        <p:nvCxnSpPr>
          <p:cNvPr id="19" name="Straight Connector 18">
            <a:extLst>
              <a:ext uri="{FF2B5EF4-FFF2-40B4-BE49-F238E27FC236}">
                <a16:creationId xmlns:a16="http://schemas.microsoft.com/office/drawing/2014/main" id="{16CA8F77-1A4B-4783-B29C-83745CB031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3676A2CB-6FFF-667B-E5E5-788775A08229}"/>
              </a:ext>
            </a:extLst>
          </p:cNvPr>
          <p:cNvPicPr>
            <a:picLocks noChangeAspect="1"/>
          </p:cNvPicPr>
          <p:nvPr/>
        </p:nvPicPr>
        <p:blipFill>
          <a:blip r:embed="rId2">
            <a:alphaModFix/>
          </a:blip>
          <a:srcRect l="8339" r="-2" b="-2"/>
          <a:stretch>
            <a:fillRect/>
          </a:stretch>
        </p:blipFill>
        <p:spPr>
          <a:xfrm>
            <a:off x="1796826" y="661136"/>
            <a:ext cx="8518618" cy="3090120"/>
          </a:xfrm>
          <a:prstGeom prst="rect">
            <a:avLst/>
          </a:prstGeom>
        </p:spPr>
      </p:pic>
      <p:cxnSp>
        <p:nvCxnSpPr>
          <p:cNvPr id="21" name="Straight Connector 20">
            <a:extLst>
              <a:ext uri="{FF2B5EF4-FFF2-40B4-BE49-F238E27FC236}">
                <a16:creationId xmlns:a16="http://schemas.microsoft.com/office/drawing/2014/main" id="{F89C6C02-EDA3-4D0B-9C4E-AAE0F2C7D5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392253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0B62E29-1248-414C-B89F-98F01A2EA7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23091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12927E5-081D-440D-A775-C0AE9DA1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07" y="489856"/>
            <a:ext cx="11147071" cy="147664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AD8157-FCB9-773F-CBD6-73D2927F757C}"/>
              </a:ext>
            </a:extLst>
          </p:cNvPr>
          <p:cNvSpPr>
            <a:spLocks noGrp="1"/>
          </p:cNvSpPr>
          <p:nvPr>
            <p:ph type="title"/>
          </p:nvPr>
        </p:nvSpPr>
        <p:spPr>
          <a:xfrm>
            <a:off x="482601" y="721946"/>
            <a:ext cx="10813250" cy="1022100"/>
          </a:xfrm>
        </p:spPr>
        <p:txBody>
          <a:bodyPr>
            <a:normAutofit/>
          </a:bodyPr>
          <a:lstStyle/>
          <a:p>
            <a:pPr>
              <a:lnSpc>
                <a:spcPct val="90000"/>
              </a:lnSpc>
            </a:pPr>
            <a:r>
              <a:rPr lang="en-US"/>
              <a:t>Agile Roles</a:t>
            </a:r>
          </a:p>
        </p:txBody>
      </p:sp>
      <p:cxnSp>
        <p:nvCxnSpPr>
          <p:cNvPr id="24" name="Straight Connector 23">
            <a:extLst>
              <a:ext uri="{FF2B5EF4-FFF2-40B4-BE49-F238E27FC236}">
                <a16:creationId xmlns:a16="http://schemas.microsoft.com/office/drawing/2014/main" id="{22CDD0E7-BDD6-41F4-8AAB-088A2E8D0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5" name="Picture 4" descr="People at the meeting desk">
            <a:extLst>
              <a:ext uri="{FF2B5EF4-FFF2-40B4-BE49-F238E27FC236}">
                <a16:creationId xmlns:a16="http://schemas.microsoft.com/office/drawing/2014/main" id="{B742525D-3D27-6CB1-BB8F-216348B7C0F4}"/>
              </a:ext>
            </a:extLst>
          </p:cNvPr>
          <p:cNvPicPr>
            <a:picLocks noChangeAspect="1"/>
          </p:cNvPicPr>
          <p:nvPr/>
        </p:nvPicPr>
        <p:blipFill>
          <a:blip r:embed="rId2">
            <a:alphaModFix/>
          </a:blip>
          <a:srcRect l="14552" r="14579" b="1"/>
          <a:stretch>
            <a:fillRect/>
          </a:stretch>
        </p:blipFill>
        <p:spPr>
          <a:xfrm>
            <a:off x="481007" y="1993515"/>
            <a:ext cx="5511628" cy="4374624"/>
          </a:xfrm>
          <a:prstGeom prst="rect">
            <a:avLst/>
          </a:prstGeom>
        </p:spPr>
      </p:pic>
      <p:cxnSp>
        <p:nvCxnSpPr>
          <p:cNvPr id="26" name="Straight Connector 25">
            <a:extLst>
              <a:ext uri="{FF2B5EF4-FFF2-40B4-BE49-F238E27FC236}">
                <a16:creationId xmlns:a16="http://schemas.microsoft.com/office/drawing/2014/main" id="{C4558310-C928-4426-BFAC-68450D291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199351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49C0E5DE-1B4D-B900-6E88-DA6AAC355C9D}"/>
              </a:ext>
            </a:extLst>
          </p:cNvPr>
          <p:cNvSpPr>
            <a:spLocks noGrp="1"/>
          </p:cNvSpPr>
          <p:nvPr>
            <p:ph idx="1"/>
          </p:nvPr>
        </p:nvSpPr>
        <p:spPr>
          <a:xfrm>
            <a:off x="6216171" y="2247497"/>
            <a:ext cx="5394141" cy="3888557"/>
          </a:xfrm>
        </p:spPr>
        <p:txBody>
          <a:bodyPr anchor="ctr">
            <a:normAutofit/>
          </a:bodyPr>
          <a:lstStyle/>
          <a:p>
            <a:pPr marL="342900" indent="-342900">
              <a:lnSpc>
                <a:spcPct val="90000"/>
              </a:lnSpc>
              <a:buFont typeface="Arial" panose="020B0604020202020204" pitchFamily="34" charset="0"/>
              <a:buChar char="•"/>
            </a:pPr>
            <a:r>
              <a:rPr lang="en-US" sz="1100"/>
              <a:t>Product Owner: The product owner represents the voice of the customer and stakeholders. Their key responsibilities include defining and prioritizing the product backlog, writing user stories and acceptance criteria and ensures the team builds the right product by clarifying requirements and communicating ever changing environments.</a:t>
            </a:r>
          </a:p>
          <a:p>
            <a:pPr marL="342900" indent="-342900">
              <a:lnSpc>
                <a:spcPct val="90000"/>
              </a:lnSpc>
              <a:buFont typeface="Arial" panose="020B0604020202020204" pitchFamily="34" charset="0"/>
              <a:buChar char="•"/>
            </a:pPr>
            <a:r>
              <a:rPr lang="en-US" sz="1100"/>
              <a:t>Scrum Master: The scrum master facilitates the scrum process and supports the team. The responsibilities of the scrum master is to organize scrum ceremonies, remove any obstacles they may hinder progress, and coaches the team on agile principles and practices.</a:t>
            </a:r>
          </a:p>
          <a:p>
            <a:pPr marL="342900" indent="-342900">
              <a:lnSpc>
                <a:spcPct val="90000"/>
              </a:lnSpc>
              <a:buFont typeface="Arial" panose="020B0604020202020204" pitchFamily="34" charset="0"/>
              <a:buChar char="•"/>
            </a:pPr>
            <a:r>
              <a:rPr lang="en-US" sz="1100"/>
              <a:t>Development Team: This team is a cross functional group responsible for delivering the product increment. The team designs, builds, test and delivers working software while collaborating closely to ensure quality and efficiency, Taking accountability and being self organizing to complete sprint goals</a:t>
            </a:r>
          </a:p>
          <a:p>
            <a:pPr marL="342900" indent="-342900">
              <a:lnSpc>
                <a:spcPct val="90000"/>
              </a:lnSpc>
              <a:buFont typeface="Arial" panose="020B0604020202020204" pitchFamily="34" charset="0"/>
              <a:buChar char="•"/>
            </a:pPr>
            <a:r>
              <a:rPr lang="en-US" sz="1100"/>
              <a:t>Testers play a vital role in ensuring that the product meets high quality standards. They validate user stories, design and execute test cases, identify and report bugs, and perform regression testing to maintain stability. Testers also contribute to the continuous improvement of the product by providing feedback throughout development. Embedded within the development cycle, they help ensure that each product increment is functional, user-friendly, and free of defects.</a:t>
            </a:r>
          </a:p>
        </p:txBody>
      </p:sp>
      <p:cxnSp>
        <p:nvCxnSpPr>
          <p:cNvPr id="28" name="Straight Connector 27">
            <a:extLst>
              <a:ext uri="{FF2B5EF4-FFF2-40B4-BE49-F238E27FC236}">
                <a16:creationId xmlns:a16="http://schemas.microsoft.com/office/drawing/2014/main" id="{B58B45F5-E162-4AF7-9E46-A4290969B4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50317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612EE356-A629-4F1A-9BAD-E21B3B10D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10" y="489853"/>
            <a:ext cx="3990149"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62B271-1D56-63CD-3422-4F1537115D9E}"/>
              </a:ext>
            </a:extLst>
          </p:cNvPr>
          <p:cNvSpPr>
            <a:spLocks noGrp="1"/>
          </p:cNvSpPr>
          <p:nvPr>
            <p:ph type="title"/>
          </p:nvPr>
        </p:nvSpPr>
        <p:spPr>
          <a:xfrm>
            <a:off x="678955" y="976152"/>
            <a:ext cx="3555211" cy="5024920"/>
          </a:xfrm>
        </p:spPr>
        <p:txBody>
          <a:bodyPr anchor="ctr">
            <a:normAutofit/>
          </a:bodyPr>
          <a:lstStyle/>
          <a:p>
            <a:r>
              <a:rPr lang="en-US" sz="5600"/>
              <a:t>Explaining Agile Phases</a:t>
            </a:r>
          </a:p>
        </p:txBody>
      </p:sp>
      <p:cxnSp>
        <p:nvCxnSpPr>
          <p:cNvPr id="74" name="Straight Connector 73">
            <a:extLst>
              <a:ext uri="{FF2B5EF4-FFF2-40B4-BE49-F238E27FC236}">
                <a16:creationId xmlns:a16="http://schemas.microsoft.com/office/drawing/2014/main" id="{0317483B-E60B-4F41-9448-D757B9FCD2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2EB44B66-1945-4638-8E9A-4F49493D7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21" name="Content Placeholder 2">
            <a:extLst>
              <a:ext uri="{FF2B5EF4-FFF2-40B4-BE49-F238E27FC236}">
                <a16:creationId xmlns:a16="http://schemas.microsoft.com/office/drawing/2014/main" id="{7044FA2E-8027-6386-C971-3FDE79AA2B42}"/>
              </a:ext>
            </a:extLst>
          </p:cNvPr>
          <p:cNvGraphicFramePr>
            <a:graphicFrameLocks noGrp="1"/>
          </p:cNvGraphicFramePr>
          <p:nvPr>
            <p:ph idx="1"/>
            <p:extLst>
              <p:ext uri="{D42A27DB-BD31-4B8C-83A1-F6EECF244321}">
                <p14:modId xmlns:p14="http://schemas.microsoft.com/office/powerpoint/2010/main" val="1713814130"/>
              </p:ext>
            </p:extLst>
          </p:nvPr>
        </p:nvGraphicFramePr>
        <p:xfrm>
          <a:off x="4796496" y="636527"/>
          <a:ext cx="6833175" cy="5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1949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C12927E5-081D-440D-A775-C0AE9DA1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07" y="489856"/>
            <a:ext cx="11147071" cy="147664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91BB24-6CE2-F0D9-DA8B-92B4960D902F}"/>
              </a:ext>
            </a:extLst>
          </p:cNvPr>
          <p:cNvSpPr>
            <a:spLocks noGrp="1"/>
          </p:cNvSpPr>
          <p:nvPr>
            <p:ph type="title"/>
          </p:nvPr>
        </p:nvSpPr>
        <p:spPr>
          <a:xfrm>
            <a:off x="482601" y="721946"/>
            <a:ext cx="10813250" cy="1022100"/>
          </a:xfrm>
        </p:spPr>
        <p:txBody>
          <a:bodyPr>
            <a:normAutofit/>
          </a:bodyPr>
          <a:lstStyle/>
          <a:p>
            <a:pPr>
              <a:lnSpc>
                <a:spcPct val="90000"/>
              </a:lnSpc>
            </a:pPr>
            <a:r>
              <a:rPr lang="en-US"/>
              <a:t>Waterfall Model</a:t>
            </a:r>
          </a:p>
        </p:txBody>
      </p:sp>
      <p:cxnSp>
        <p:nvCxnSpPr>
          <p:cNvPr id="42" name="Straight Connector 41">
            <a:extLst>
              <a:ext uri="{FF2B5EF4-FFF2-40B4-BE49-F238E27FC236}">
                <a16:creationId xmlns:a16="http://schemas.microsoft.com/office/drawing/2014/main" id="{22CDD0E7-BDD6-41F4-8AAB-088A2E8D0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0225FF04-2BD3-E7F4-D7BA-32D256CFFFE4}"/>
              </a:ext>
            </a:extLst>
          </p:cNvPr>
          <p:cNvPicPr>
            <a:picLocks noChangeAspect="1"/>
          </p:cNvPicPr>
          <p:nvPr/>
        </p:nvPicPr>
        <p:blipFill>
          <a:blip r:embed="rId2">
            <a:alphaModFix/>
          </a:blip>
          <a:srcRect r="2040" b="-2"/>
          <a:stretch>
            <a:fillRect/>
          </a:stretch>
        </p:blipFill>
        <p:spPr>
          <a:xfrm>
            <a:off x="481007" y="1993515"/>
            <a:ext cx="5511628" cy="4374624"/>
          </a:xfrm>
          <a:prstGeom prst="rect">
            <a:avLst/>
          </a:prstGeom>
        </p:spPr>
      </p:pic>
      <p:cxnSp>
        <p:nvCxnSpPr>
          <p:cNvPr id="44" name="Straight Connector 43">
            <a:extLst>
              <a:ext uri="{FF2B5EF4-FFF2-40B4-BE49-F238E27FC236}">
                <a16:creationId xmlns:a16="http://schemas.microsoft.com/office/drawing/2014/main" id="{C4558310-C928-4426-BFAC-68450D291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199351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3" name="Content Placeholder 2">
            <a:extLst>
              <a:ext uri="{FF2B5EF4-FFF2-40B4-BE49-F238E27FC236}">
                <a16:creationId xmlns:a16="http://schemas.microsoft.com/office/drawing/2014/main" id="{FE7D705C-199C-5C51-1D65-E7DBAB926450}"/>
              </a:ext>
            </a:extLst>
          </p:cNvPr>
          <p:cNvSpPr>
            <a:spLocks noGrp="1"/>
          </p:cNvSpPr>
          <p:nvPr>
            <p:ph idx="1"/>
          </p:nvPr>
        </p:nvSpPr>
        <p:spPr>
          <a:xfrm>
            <a:off x="6216171" y="2247497"/>
            <a:ext cx="5394141" cy="3888557"/>
          </a:xfrm>
        </p:spPr>
        <p:txBody>
          <a:bodyPr anchor="ctr">
            <a:normAutofit/>
          </a:bodyPr>
          <a:lstStyle/>
          <a:p>
            <a:pPr>
              <a:lnSpc>
                <a:spcPct val="90000"/>
              </a:lnSpc>
            </a:pPr>
            <a:r>
              <a:rPr lang="en-US" sz="1400"/>
              <a:t>The Waterfall model is a traditional, linear approach to software development where each phase must be completed in sequence before the next begins. This rigid structure assumes that all requirements can be known and finalized upfront, making it very difficult to accommodate changes once development is underway.</a:t>
            </a:r>
          </a:p>
          <a:p>
            <a:pPr>
              <a:lnSpc>
                <a:spcPct val="90000"/>
              </a:lnSpc>
            </a:pPr>
            <a:r>
              <a:rPr lang="en-US" sz="1400"/>
              <a:t>In environments where user needs, technologies, or business goals evolve rapidly, the Waterfall method becomes inefficient. Updating a feature, changing a design element, or responding to stakeholder feedback requires revisiting earlier phases, often involving extensive documentation, approvals, and rework. This slows down progress and increases the risk of delivering a product that no longer meets user expectations by the time it's complete.</a:t>
            </a:r>
          </a:p>
          <a:p>
            <a:pPr>
              <a:lnSpc>
                <a:spcPct val="90000"/>
              </a:lnSpc>
            </a:pPr>
            <a:r>
              <a:rPr lang="en-US" sz="1400"/>
              <a:t>While the Agile approach embraces change and promotes flexibility. Development is broken into short sprints allowing teams to continuously refine requirements, adapt to feedback, and deliver working software incrementally. Agile encourages collaboration, early testing, and ongoing stakeholder involvement, making it far more effective in fast-paced or uncertain environments.</a:t>
            </a:r>
          </a:p>
        </p:txBody>
      </p:sp>
      <p:cxnSp>
        <p:nvCxnSpPr>
          <p:cNvPr id="46" name="Straight Connector 45">
            <a:extLst>
              <a:ext uri="{FF2B5EF4-FFF2-40B4-BE49-F238E27FC236}">
                <a16:creationId xmlns:a16="http://schemas.microsoft.com/office/drawing/2014/main" id="{B58B45F5-E162-4AF7-9E46-A4290969B4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53556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Straight Connector 34">
            <a:extLst>
              <a:ext uri="{FF2B5EF4-FFF2-40B4-BE49-F238E27FC236}">
                <a16:creationId xmlns:a16="http://schemas.microsoft.com/office/drawing/2014/main" id="{DB2019E5-6C31-4640-A135-6BBA7FFCF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6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2C60B69F-134E-61B1-9E09-B84CD494A2AF}"/>
              </a:ext>
            </a:extLst>
          </p:cNvPr>
          <p:cNvPicPr>
            <a:picLocks noChangeAspect="1"/>
          </p:cNvPicPr>
          <p:nvPr/>
        </p:nvPicPr>
        <p:blipFill>
          <a:blip r:embed="rId2">
            <a:alphaModFix/>
          </a:blip>
          <a:stretch>
            <a:fillRect/>
          </a:stretch>
        </p:blipFill>
        <p:spPr>
          <a:xfrm>
            <a:off x="517535" y="654855"/>
            <a:ext cx="5402499" cy="3092930"/>
          </a:xfrm>
          <a:prstGeom prst="rect">
            <a:avLst/>
          </a:prstGeom>
        </p:spPr>
      </p:pic>
      <p:cxnSp>
        <p:nvCxnSpPr>
          <p:cNvPr id="37" name="Straight Connector 36">
            <a:extLst>
              <a:ext uri="{FF2B5EF4-FFF2-40B4-BE49-F238E27FC236}">
                <a16:creationId xmlns:a16="http://schemas.microsoft.com/office/drawing/2014/main" id="{4105C5B1-BB24-4A5C-87B3-3B75CD2594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3917307"/>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E3534F3F-F5BB-65F3-59EC-64172D1C8041}"/>
              </a:ext>
            </a:extLst>
          </p:cNvPr>
          <p:cNvSpPr txBox="1"/>
          <p:nvPr/>
        </p:nvSpPr>
        <p:spPr>
          <a:xfrm>
            <a:off x="4390571" y="3983493"/>
            <a:ext cx="6423529" cy="2318466"/>
          </a:xfrm>
          <a:prstGeom prst="rect">
            <a:avLst/>
          </a:prstGeom>
        </p:spPr>
        <p:txBody>
          <a:bodyPr vert="horz" lIns="91440" tIns="45720" rIns="91440" bIns="45720" rtlCol="0" anchor="ctr">
            <a:noAutofit/>
          </a:bodyPr>
          <a:lstStyle/>
          <a:p>
            <a:pPr>
              <a:lnSpc>
                <a:spcPct val="90000"/>
              </a:lnSpc>
              <a:spcAft>
                <a:spcPts val="600"/>
              </a:spcAft>
              <a:buFont typeface="Arial" panose="020B0604020202020204" pitchFamily="34" charset="0"/>
            </a:pPr>
            <a:r>
              <a:rPr lang="en-US" sz="1600" dirty="0"/>
              <a:t>I prefer the Agile method for software development because it supports fast, flexible progress. Its iterative approach lets me build and test features in short sprints, helping me catch bugs early and improve the UI based on feedback. Agile makes it easy to adapt to user input or changing stakeholder requests through backlog updates and clear communication. By focusing on user stories, Agile keeps development aligned with real user needs. Continuous testing ensures the product stays functional and bug-free as it's being built. Sprint retrospectives help me reflect on what worked, what didn’t, and how to improve in the next cycle.</a:t>
            </a:r>
          </a:p>
        </p:txBody>
      </p:sp>
      <p:cxnSp>
        <p:nvCxnSpPr>
          <p:cNvPr id="39" name="Straight Connector 38">
            <a:extLst>
              <a:ext uri="{FF2B5EF4-FFF2-40B4-BE49-F238E27FC236}">
                <a16:creationId xmlns:a16="http://schemas.microsoft.com/office/drawing/2014/main" id="{6108BD3D-CFD0-4A15-ACF6-EBC254CD7C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4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5" name="Content Placeholder 4">
            <a:extLst>
              <a:ext uri="{FF2B5EF4-FFF2-40B4-BE49-F238E27FC236}">
                <a16:creationId xmlns:a16="http://schemas.microsoft.com/office/drawing/2014/main" id="{9C975666-DD91-B250-C785-BD52717C172C}"/>
              </a:ext>
            </a:extLst>
          </p:cNvPr>
          <p:cNvGraphicFramePr>
            <a:graphicFrameLocks noGrp="1"/>
          </p:cNvGraphicFramePr>
          <p:nvPr>
            <p:ph idx="1"/>
            <p:extLst>
              <p:ext uri="{D42A27DB-BD31-4B8C-83A1-F6EECF244321}">
                <p14:modId xmlns:p14="http://schemas.microsoft.com/office/powerpoint/2010/main" val="3747013795"/>
              </p:ext>
            </p:extLst>
          </p:nvPr>
        </p:nvGraphicFramePr>
        <p:xfrm>
          <a:off x="6157297" y="817829"/>
          <a:ext cx="5472374" cy="2766984"/>
        </p:xfrm>
        <a:graphic>
          <a:graphicData uri="http://schemas.openxmlformats.org/drawingml/2006/table">
            <a:tbl>
              <a:tblPr firstRow="1" bandRow="1">
                <a:solidFill>
                  <a:srgbClr val="404040"/>
                </a:solidFill>
                <a:tableStyleId>{5C22544A-7EE6-4342-B048-85BDC9FD1C3A}</a:tableStyleId>
              </a:tblPr>
              <a:tblGrid>
                <a:gridCol w="886253">
                  <a:extLst>
                    <a:ext uri="{9D8B030D-6E8A-4147-A177-3AD203B41FA5}">
                      <a16:colId xmlns:a16="http://schemas.microsoft.com/office/drawing/2014/main" val="4287432621"/>
                    </a:ext>
                  </a:extLst>
                </a:gridCol>
                <a:gridCol w="2312085">
                  <a:extLst>
                    <a:ext uri="{9D8B030D-6E8A-4147-A177-3AD203B41FA5}">
                      <a16:colId xmlns:a16="http://schemas.microsoft.com/office/drawing/2014/main" val="2212775333"/>
                    </a:ext>
                  </a:extLst>
                </a:gridCol>
                <a:gridCol w="2274036">
                  <a:extLst>
                    <a:ext uri="{9D8B030D-6E8A-4147-A177-3AD203B41FA5}">
                      <a16:colId xmlns:a16="http://schemas.microsoft.com/office/drawing/2014/main" val="1227379456"/>
                    </a:ext>
                  </a:extLst>
                </a:gridCol>
              </a:tblGrid>
              <a:tr h="267703">
                <a:tc>
                  <a:txBody>
                    <a:bodyPr/>
                    <a:lstStyle/>
                    <a:p>
                      <a:pPr algn="ctr"/>
                      <a:r>
                        <a:rPr lang="en-US" sz="1000" b="0" cap="none" spc="0">
                          <a:solidFill>
                            <a:schemeClr val="bg1"/>
                          </a:solidFill>
                        </a:rPr>
                        <a:t>Features</a:t>
                      </a:r>
                    </a:p>
                  </a:txBody>
                  <a:tcPr marL="66321" marR="49741" marT="57674" marB="33161" anchor="ctr">
                    <a:lnL w="12700" cmpd="sng">
                      <a:noFill/>
                    </a:lnL>
                    <a:lnR w="12700" cmpd="sng">
                      <a:noFill/>
                    </a:lnR>
                    <a:lnT w="19050" cap="flat" cmpd="sng" algn="ctr">
                      <a:noFill/>
                      <a:prstDash val="solid"/>
                    </a:lnT>
                    <a:lnB w="38100" cmpd="sng">
                      <a:noFill/>
                    </a:lnB>
                    <a:solidFill>
                      <a:schemeClr val="accent2"/>
                    </a:solidFill>
                  </a:tcPr>
                </a:tc>
                <a:tc>
                  <a:txBody>
                    <a:bodyPr/>
                    <a:lstStyle/>
                    <a:p>
                      <a:pPr algn="ctr"/>
                      <a:r>
                        <a:rPr lang="en-US" sz="1000" b="0" cap="none" spc="0">
                          <a:solidFill>
                            <a:schemeClr val="bg1"/>
                          </a:solidFill>
                        </a:rPr>
                        <a:t>Waterfall Model</a:t>
                      </a:r>
                    </a:p>
                  </a:txBody>
                  <a:tcPr marL="66321" marR="49741" marT="57674" marB="33161" anchor="ctr">
                    <a:lnL w="12700" cmpd="sng">
                      <a:noFill/>
                    </a:lnL>
                    <a:lnR w="12700" cmpd="sng">
                      <a:noFill/>
                    </a:lnR>
                    <a:lnT w="19050" cap="flat" cmpd="sng" algn="ctr">
                      <a:noFill/>
                      <a:prstDash val="solid"/>
                    </a:lnT>
                    <a:lnB w="38100" cmpd="sng">
                      <a:noFill/>
                    </a:lnB>
                    <a:solidFill>
                      <a:schemeClr val="accent2"/>
                    </a:solidFill>
                  </a:tcPr>
                </a:tc>
                <a:tc>
                  <a:txBody>
                    <a:bodyPr/>
                    <a:lstStyle/>
                    <a:p>
                      <a:pPr algn="ctr"/>
                      <a:r>
                        <a:rPr lang="en-US" sz="1000" b="0" cap="none" spc="0">
                          <a:solidFill>
                            <a:schemeClr val="bg1"/>
                          </a:solidFill>
                        </a:rPr>
                        <a:t>Agile Method</a:t>
                      </a:r>
                    </a:p>
                  </a:txBody>
                  <a:tcPr marL="66321" marR="49741" marT="57674" marB="33161"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788154015"/>
                  </a:ext>
                </a:extLst>
              </a:tr>
              <a:tr h="308836">
                <a:tc>
                  <a:txBody>
                    <a:bodyPr/>
                    <a:lstStyle/>
                    <a:p>
                      <a:pPr algn="ctr">
                        <a:lnSpc>
                          <a:spcPct val="200000"/>
                        </a:lnSpc>
                      </a:pPr>
                      <a:r>
                        <a:rPr lang="en-US" sz="800" b="1" i="1" cap="none" spc="0">
                          <a:solidFill>
                            <a:schemeClr val="bg1"/>
                          </a:solidFill>
                        </a:rPr>
                        <a:t>Structure</a:t>
                      </a:r>
                    </a:p>
                  </a:txBody>
                  <a:tcPr marL="66321" marR="49741" marT="57674" marB="33161"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algn="ctr"/>
                      <a:r>
                        <a:rPr lang="en-US" sz="800" cap="none" spc="0">
                          <a:solidFill>
                            <a:schemeClr val="bg1"/>
                          </a:solidFill>
                        </a:rPr>
                        <a:t>Linear and Sequential</a:t>
                      </a:r>
                    </a:p>
                  </a:txBody>
                  <a:tcPr marL="66321" marR="49741" marT="57674" marB="33161"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algn="ctr"/>
                      <a:r>
                        <a:rPr lang="en-US" sz="800" cap="none" spc="0">
                          <a:solidFill>
                            <a:schemeClr val="bg1"/>
                          </a:solidFill>
                        </a:rPr>
                        <a:t>Iterative and incremental</a:t>
                      </a:r>
                    </a:p>
                  </a:txBody>
                  <a:tcPr marL="66321" marR="49741" marT="57674" marB="33161"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2111770064"/>
                  </a:ext>
                </a:extLst>
              </a:tr>
              <a:tr h="352091">
                <a:tc>
                  <a:txBody>
                    <a:bodyPr/>
                    <a:lstStyle/>
                    <a:p>
                      <a:pPr lvl="0" algn="ctr">
                        <a:lnSpc>
                          <a:spcPct val="250000"/>
                        </a:lnSpc>
                      </a:pPr>
                      <a:r>
                        <a:rPr lang="en-US" sz="800" b="1" i="1" cap="none" spc="0">
                          <a:solidFill>
                            <a:schemeClr val="bg1"/>
                          </a:solidFill>
                        </a:rPr>
                        <a:t>Flexibility</a:t>
                      </a:r>
                    </a:p>
                  </a:txBody>
                  <a:tcPr marL="66321" marR="49741" marT="57674" marB="33161"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ctr"/>
                      <a:r>
                        <a:rPr lang="en-US" sz="800" cap="none" spc="0" dirty="0">
                          <a:solidFill>
                            <a:schemeClr val="bg1"/>
                          </a:solidFill>
                        </a:rPr>
                        <a:t>Low, Changes are difficult once phasing begins</a:t>
                      </a:r>
                    </a:p>
                  </a:txBody>
                  <a:tcPr marL="66321" marR="49741" marT="57674" marB="33161"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ctr"/>
                      <a:r>
                        <a:rPr lang="en-US" sz="800" cap="none" spc="0">
                          <a:solidFill>
                            <a:schemeClr val="bg1"/>
                          </a:solidFill>
                        </a:rPr>
                        <a:t>Welcomes changes at any stage during the product</a:t>
                      </a:r>
                    </a:p>
                  </a:txBody>
                  <a:tcPr marL="66321" marR="49741" marT="57674" marB="33161"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4060735106"/>
                  </a:ext>
                </a:extLst>
              </a:tr>
              <a:tr h="344601">
                <a:tc>
                  <a:txBody>
                    <a:bodyPr/>
                    <a:lstStyle/>
                    <a:p>
                      <a:pPr algn="ctr"/>
                      <a:r>
                        <a:rPr lang="en-US" sz="800" b="1" i="1" cap="none" spc="0">
                          <a:solidFill>
                            <a:schemeClr val="bg1"/>
                          </a:solidFill>
                        </a:rPr>
                        <a:t>User Involvement</a:t>
                      </a:r>
                    </a:p>
                  </a:txBody>
                  <a:tcPr marL="66321" marR="49741" marT="57674" marB="33161"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gn="ctr"/>
                      <a:r>
                        <a:rPr lang="en-US" sz="800" cap="none" spc="0">
                          <a:solidFill>
                            <a:schemeClr val="bg1"/>
                          </a:solidFill>
                        </a:rPr>
                        <a:t>Very minimal after initial requirements are set</a:t>
                      </a:r>
                    </a:p>
                  </a:txBody>
                  <a:tcPr marL="66321" marR="49741" marT="57674" marB="33161"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gn="ctr"/>
                      <a:r>
                        <a:rPr lang="en-US" sz="800" cap="none" spc="0">
                          <a:solidFill>
                            <a:schemeClr val="bg1"/>
                          </a:solidFill>
                        </a:rPr>
                        <a:t>Continuous through reviews and feedback</a:t>
                      </a:r>
                    </a:p>
                  </a:txBody>
                  <a:tcPr marL="66321" marR="49741" marT="57674" marB="33161"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349672058"/>
                  </a:ext>
                </a:extLst>
              </a:tr>
              <a:tr h="344601">
                <a:tc>
                  <a:txBody>
                    <a:bodyPr/>
                    <a:lstStyle/>
                    <a:p>
                      <a:pPr algn="ctr"/>
                      <a:r>
                        <a:rPr lang="en-US" sz="800" b="1" i="1" cap="none" spc="0">
                          <a:solidFill>
                            <a:schemeClr val="bg1"/>
                          </a:solidFill>
                        </a:rPr>
                        <a:t>Delivery Timeline</a:t>
                      </a:r>
                    </a:p>
                  </a:txBody>
                  <a:tcPr marL="66321" marR="49741" marT="57674" marB="33161"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ctr"/>
                      <a:r>
                        <a:rPr lang="en-US" sz="800" cap="none" spc="0">
                          <a:solidFill>
                            <a:schemeClr val="bg1"/>
                          </a:solidFill>
                        </a:rPr>
                        <a:t>Final product is delivered at the end of the project</a:t>
                      </a:r>
                    </a:p>
                  </a:txBody>
                  <a:tcPr marL="66321" marR="49741" marT="57674" marB="33161"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ctr"/>
                      <a:r>
                        <a:rPr lang="en-US" sz="800" cap="none" spc="0">
                          <a:solidFill>
                            <a:schemeClr val="bg1"/>
                          </a:solidFill>
                        </a:rPr>
                        <a:t>Working software delivered at the end of each sprint</a:t>
                      </a:r>
                    </a:p>
                  </a:txBody>
                  <a:tcPr marL="66321" marR="49741" marT="57674" marB="33161"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3195003001"/>
                  </a:ext>
                </a:extLst>
              </a:tr>
              <a:tr h="344601">
                <a:tc>
                  <a:txBody>
                    <a:bodyPr/>
                    <a:lstStyle/>
                    <a:p>
                      <a:pPr algn="ctr"/>
                      <a:r>
                        <a:rPr lang="en-US" sz="800" b="1" i="1" cap="none" spc="0">
                          <a:solidFill>
                            <a:schemeClr val="bg1"/>
                          </a:solidFill>
                        </a:rPr>
                        <a:t>Risk Management</a:t>
                      </a:r>
                    </a:p>
                  </a:txBody>
                  <a:tcPr marL="66321" marR="49741" marT="57674" marB="33161"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gn="ctr"/>
                      <a:r>
                        <a:rPr lang="en-US" sz="800" cap="none" spc="0">
                          <a:solidFill>
                            <a:schemeClr val="bg1"/>
                          </a:solidFill>
                        </a:rPr>
                        <a:t>Issues often discovered late in testing which leads to delays or extreme financial loss</a:t>
                      </a:r>
                    </a:p>
                  </a:txBody>
                  <a:tcPr marL="66321" marR="49741" marT="57674" marB="33161"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gn="ctr"/>
                      <a:r>
                        <a:rPr lang="en-US" sz="800" cap="none" spc="0">
                          <a:solidFill>
                            <a:schemeClr val="bg1"/>
                          </a:solidFill>
                        </a:rPr>
                        <a:t>Early detection through continuous testing lowers exposure risk.</a:t>
                      </a:r>
                    </a:p>
                  </a:txBody>
                  <a:tcPr marL="66321" marR="49741" marT="57674" marB="33161"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1469532889"/>
                  </a:ext>
                </a:extLst>
              </a:tr>
              <a:tr h="459950">
                <a:tc>
                  <a:txBody>
                    <a:bodyPr/>
                    <a:lstStyle/>
                    <a:p>
                      <a:pPr algn="ctr"/>
                      <a:r>
                        <a:rPr lang="en-US" sz="800" b="1" i="1" cap="none" spc="0">
                          <a:solidFill>
                            <a:schemeClr val="bg1"/>
                          </a:solidFill>
                        </a:rPr>
                        <a:t>Documentation</a:t>
                      </a:r>
                    </a:p>
                  </a:txBody>
                  <a:tcPr marL="66321" marR="49741" marT="57674" marB="33161"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ctr"/>
                      <a:r>
                        <a:rPr lang="en-US" sz="800" cap="none" spc="0">
                          <a:solidFill>
                            <a:schemeClr val="bg1"/>
                          </a:solidFill>
                        </a:rPr>
                        <a:t>Heavy upfront documentation with major documentation throughout if modifications are needed.</a:t>
                      </a:r>
                    </a:p>
                  </a:txBody>
                  <a:tcPr marL="66321" marR="49741" marT="57674" marB="33161"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ctr"/>
                      <a:r>
                        <a:rPr lang="en-US" sz="800" cap="none" spc="0">
                          <a:solidFill>
                            <a:schemeClr val="bg1"/>
                          </a:solidFill>
                        </a:rPr>
                        <a:t>Light documentation with the team being focused on working software.</a:t>
                      </a:r>
                    </a:p>
                  </a:txBody>
                  <a:tcPr marL="66321" marR="49741" marT="57674" marB="33161"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985294666"/>
                  </a:ext>
                </a:extLst>
              </a:tr>
              <a:tr h="344601">
                <a:tc>
                  <a:txBody>
                    <a:bodyPr/>
                    <a:lstStyle/>
                    <a:p>
                      <a:pPr algn="ctr"/>
                      <a:r>
                        <a:rPr lang="en-US" sz="800" b="1" i="1" cap="none" spc="0">
                          <a:solidFill>
                            <a:schemeClr val="bg1"/>
                          </a:solidFill>
                        </a:rPr>
                        <a:t>Adaptability to Change</a:t>
                      </a:r>
                    </a:p>
                  </a:txBody>
                  <a:tcPr marL="66321" marR="49741" marT="57674" marB="33161" anchor="ctr">
                    <a:lnL w="12700" cmpd="sng">
                      <a:noFill/>
                      <a:prstDash val="solid"/>
                    </a:lnL>
                    <a:lnR w="12700" cmpd="sng">
                      <a:noFill/>
                      <a:prstDash val="solid"/>
                    </a:lnR>
                    <a:lnT w="12700" cmpd="sng">
                      <a:noFill/>
                      <a:prstDash val="solid"/>
                    </a:lnT>
                    <a:lnB w="12700" cmpd="sng">
                      <a:noFill/>
                      <a:prstDash val="solid"/>
                    </a:lnB>
                    <a:solidFill>
                      <a:srgbClr val="404040"/>
                    </a:solidFill>
                  </a:tcPr>
                </a:tc>
                <a:tc>
                  <a:txBody>
                    <a:bodyPr/>
                    <a:lstStyle/>
                    <a:p>
                      <a:pPr algn="ctr"/>
                      <a:r>
                        <a:rPr lang="en-US" sz="800" cap="none" spc="0">
                          <a:solidFill>
                            <a:schemeClr val="bg1"/>
                          </a:solidFill>
                        </a:rPr>
                        <a:t>Very difficult to change during the process and requires heavy involvement.</a:t>
                      </a:r>
                    </a:p>
                  </a:txBody>
                  <a:tcPr marL="66321" marR="49741" marT="57674" marB="33161" anchor="ctr">
                    <a:lnL w="12700" cmpd="sng">
                      <a:noFill/>
                      <a:prstDash val="solid"/>
                    </a:lnL>
                    <a:lnR w="12700" cmpd="sng">
                      <a:noFill/>
                      <a:prstDash val="solid"/>
                    </a:lnR>
                    <a:lnT w="12700" cmpd="sng">
                      <a:noFill/>
                      <a:prstDash val="solid"/>
                    </a:lnT>
                    <a:lnB w="12700" cmpd="sng">
                      <a:noFill/>
                      <a:prstDash val="solid"/>
                    </a:lnB>
                    <a:solidFill>
                      <a:srgbClr val="404040"/>
                    </a:solidFill>
                  </a:tcPr>
                </a:tc>
                <a:tc>
                  <a:txBody>
                    <a:bodyPr/>
                    <a:lstStyle/>
                    <a:p>
                      <a:pPr algn="ctr"/>
                      <a:r>
                        <a:rPr lang="en-US" sz="800" cap="none" spc="0" dirty="0">
                          <a:solidFill>
                            <a:schemeClr val="bg1"/>
                          </a:solidFill>
                        </a:rPr>
                        <a:t>The product backlog can be modified at any time making changes extremely easy.</a:t>
                      </a:r>
                    </a:p>
                  </a:txBody>
                  <a:tcPr marL="66321" marR="49741" marT="57674" marB="33161" anchor="ctr">
                    <a:lnL w="12700" cmpd="sng">
                      <a:noFill/>
                      <a:prstDash val="solid"/>
                    </a:lnL>
                    <a:lnR w="12700" cmpd="sng">
                      <a:noFill/>
                      <a:prstDash val="solid"/>
                    </a:lnR>
                    <a:lnT w="12700" cmpd="sng">
                      <a:noFill/>
                      <a:prstDash val="solid"/>
                    </a:lnT>
                    <a:lnB w="12700" cmpd="sng">
                      <a:noFill/>
                      <a:prstDash val="solid"/>
                    </a:lnB>
                    <a:solidFill>
                      <a:srgbClr val="404040"/>
                    </a:solidFill>
                  </a:tcPr>
                </a:tc>
                <a:extLst>
                  <a:ext uri="{0D108BD9-81ED-4DB2-BD59-A6C34878D82A}">
                    <a16:rowId xmlns:a16="http://schemas.microsoft.com/office/drawing/2014/main" val="3376826105"/>
                  </a:ext>
                </a:extLst>
              </a:tr>
            </a:tbl>
          </a:graphicData>
        </a:graphic>
      </p:graphicFrame>
    </p:spTree>
    <p:extLst>
      <p:ext uri="{BB962C8B-B14F-4D97-AF65-F5344CB8AC3E}">
        <p14:creationId xmlns:p14="http://schemas.microsoft.com/office/powerpoint/2010/main" val="1172098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28B7ED41-F3D7-4286-AD0B-B4A216D7E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409" y="489853"/>
            <a:ext cx="6186871" cy="585810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623D4B-CAC0-D08C-4267-A819C964E913}"/>
              </a:ext>
            </a:extLst>
          </p:cNvPr>
          <p:cNvSpPr>
            <a:spLocks noGrp="1"/>
          </p:cNvSpPr>
          <p:nvPr>
            <p:ph type="title"/>
          </p:nvPr>
        </p:nvSpPr>
        <p:spPr>
          <a:xfrm>
            <a:off x="482601" y="976152"/>
            <a:ext cx="5613399" cy="5024920"/>
          </a:xfrm>
        </p:spPr>
        <p:txBody>
          <a:bodyPr anchor="ctr">
            <a:normAutofit/>
          </a:bodyPr>
          <a:lstStyle/>
          <a:p>
            <a:r>
              <a:rPr lang="en-US"/>
              <a:t>Resources</a:t>
            </a:r>
            <a:endParaRPr lang="en-US" dirty="0"/>
          </a:p>
        </p:txBody>
      </p:sp>
      <p:cxnSp>
        <p:nvCxnSpPr>
          <p:cNvPr id="30" name="Straight Connector 29">
            <a:extLst>
              <a:ext uri="{FF2B5EF4-FFF2-40B4-BE49-F238E27FC236}">
                <a16:creationId xmlns:a16="http://schemas.microsoft.com/office/drawing/2014/main" id="{C14F7EC0-B8AC-4E93-A415-71AF71B12A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4"/>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1D716845-B234-1EB7-7100-EC57219F6C29}"/>
              </a:ext>
            </a:extLst>
          </p:cNvPr>
          <p:cNvSpPr>
            <a:spLocks noGrp="1"/>
          </p:cNvSpPr>
          <p:nvPr>
            <p:ph idx="1"/>
          </p:nvPr>
        </p:nvSpPr>
        <p:spPr>
          <a:xfrm>
            <a:off x="6997624" y="976158"/>
            <a:ext cx="4632047" cy="5024931"/>
          </a:xfrm>
        </p:spPr>
        <p:txBody>
          <a:bodyPr anchor="ctr">
            <a:normAutofit/>
          </a:bodyPr>
          <a:lstStyle/>
          <a:p>
            <a:pPr>
              <a:lnSpc>
                <a:spcPct val="90000"/>
              </a:lnSpc>
            </a:pPr>
            <a:r>
              <a:rPr lang="de-DE" sz="1100" b="1" dirty="0"/>
              <a:t>1. </a:t>
            </a:r>
            <a:r>
              <a:rPr lang="de-DE" sz="1100" b="1"/>
              <a:t>Schwaber</a:t>
            </a:r>
            <a:r>
              <a:rPr lang="de-DE" sz="1100" b="1" dirty="0"/>
              <a:t>, K., &amp; Sutherland, J. (2020).</a:t>
            </a:r>
            <a:endParaRPr lang="en-US" sz="1100" dirty="0"/>
          </a:p>
          <a:p>
            <a:pPr>
              <a:lnSpc>
                <a:spcPct val="90000"/>
              </a:lnSpc>
            </a:pPr>
            <a:r>
              <a:rPr lang="en-US" sz="1100" b="1" dirty="0"/>
              <a:t>The Scrum Guide.</a:t>
            </a:r>
            <a:r>
              <a:rPr lang="en-US" sz="1100" dirty="0"/>
              <a:t> Scrum.org.</a:t>
            </a:r>
            <a:br>
              <a:rPr lang="en-US" sz="1100" dirty="0"/>
            </a:br>
            <a:r>
              <a:rPr lang="en-US" sz="1100" u="sng" dirty="0">
                <a:hlinkClick r:id="rId2"/>
              </a:rPr>
              <a:t>https://www.scrum.org/resources/scrum-guide</a:t>
            </a:r>
            <a:endParaRPr lang="en-US" sz="1100" dirty="0"/>
          </a:p>
          <a:p>
            <a:pPr>
              <a:lnSpc>
                <a:spcPct val="90000"/>
              </a:lnSpc>
            </a:pPr>
            <a:r>
              <a:rPr lang="en-US" sz="1100" dirty="0"/>
              <a:t> </a:t>
            </a:r>
          </a:p>
          <a:p>
            <a:pPr>
              <a:lnSpc>
                <a:spcPct val="90000"/>
              </a:lnSpc>
            </a:pPr>
            <a:r>
              <a:rPr lang="en-US" sz="1100" b="1" dirty="0"/>
              <a:t>2. Bourk, S. (2024, January 4).</a:t>
            </a:r>
            <a:endParaRPr lang="en-US" sz="1100" dirty="0"/>
          </a:p>
          <a:p>
            <a:pPr>
              <a:lnSpc>
                <a:spcPct val="90000"/>
              </a:lnSpc>
            </a:pPr>
            <a:r>
              <a:rPr lang="en-US" sz="1100" b="1" dirty="0"/>
              <a:t>The journey and future of Scrum and Agile – A reflection.</a:t>
            </a:r>
            <a:r>
              <a:rPr lang="en-US" sz="1100" dirty="0"/>
              <a:t> Scrum.org.</a:t>
            </a:r>
            <a:br>
              <a:rPr lang="en-US" sz="1100" dirty="0"/>
            </a:br>
            <a:r>
              <a:rPr lang="en-US" sz="1100" u="sng" dirty="0">
                <a:hlinkClick r:id="rId3"/>
              </a:rPr>
              <a:t>https://www.scrum.org/resources/blog/journey-and-future-scrum-and-agile-reflection</a:t>
            </a:r>
            <a:endParaRPr lang="en-US" sz="1100" dirty="0"/>
          </a:p>
          <a:p>
            <a:pPr>
              <a:lnSpc>
                <a:spcPct val="90000"/>
              </a:lnSpc>
            </a:pPr>
            <a:r>
              <a:rPr lang="en-US" sz="1100" dirty="0"/>
              <a:t> </a:t>
            </a:r>
          </a:p>
          <a:p>
            <a:pPr>
              <a:lnSpc>
                <a:spcPct val="90000"/>
              </a:lnSpc>
            </a:pPr>
            <a:r>
              <a:rPr lang="es-ES" sz="1100" b="1" dirty="0"/>
              <a:t>3. </a:t>
            </a:r>
            <a:r>
              <a:rPr lang="es-ES" sz="1100" b="1"/>
              <a:t>Sassa</a:t>
            </a:r>
            <a:r>
              <a:rPr lang="es-ES" sz="1100" b="1" dirty="0"/>
              <a:t>, A. C., de Oliveira, M. F., &amp; da Silva, R. A. (2023).</a:t>
            </a:r>
            <a:endParaRPr lang="en-US" sz="1100" dirty="0"/>
          </a:p>
          <a:p>
            <a:pPr>
              <a:lnSpc>
                <a:spcPct val="90000"/>
              </a:lnSpc>
            </a:pPr>
            <a:r>
              <a:rPr lang="en-US" sz="1100" b="1" dirty="0"/>
              <a:t>Scrum: A systematic literature review.</a:t>
            </a:r>
            <a:r>
              <a:rPr lang="en-US" sz="1100" dirty="0"/>
              <a:t> </a:t>
            </a:r>
            <a:r>
              <a:rPr lang="en-US" sz="1100" i="1" dirty="0"/>
              <a:t>International Journal of Advanced Computer Science and Applications, 14</a:t>
            </a:r>
            <a:r>
              <a:rPr lang="en-US" sz="1100" dirty="0"/>
              <a:t>(4), 147–153.</a:t>
            </a:r>
            <a:br>
              <a:rPr lang="en-US" sz="1100" dirty="0"/>
            </a:br>
            <a:r>
              <a:rPr lang="en-US" sz="1100" u="sng" dirty="0">
                <a:hlinkClick r:id="rId4"/>
              </a:rPr>
              <a:t>https://thesai.org/Publications/ViewPaper?Volume=14&amp;Issue=4&amp;Code=IJACSA&amp;SerialNo=20</a:t>
            </a:r>
            <a:endParaRPr lang="en-US" sz="1100" dirty="0"/>
          </a:p>
          <a:p>
            <a:pPr>
              <a:lnSpc>
                <a:spcPct val="90000"/>
              </a:lnSpc>
            </a:pPr>
            <a:r>
              <a:rPr lang="en-US" sz="1100" dirty="0"/>
              <a:t> </a:t>
            </a:r>
          </a:p>
          <a:p>
            <a:pPr>
              <a:lnSpc>
                <a:spcPct val="90000"/>
              </a:lnSpc>
            </a:pPr>
            <a:r>
              <a:rPr lang="en-US" sz="1100" b="1" dirty="0"/>
              <a:t>4. Dong, H., Dacre, N., Baxter, D., &amp; Ceylan, S. (2024).</a:t>
            </a:r>
            <a:endParaRPr lang="en-US" sz="1100" dirty="0"/>
          </a:p>
          <a:p>
            <a:pPr>
              <a:lnSpc>
                <a:spcPct val="90000"/>
              </a:lnSpc>
            </a:pPr>
            <a:r>
              <a:rPr lang="en-US" sz="1100" b="1" dirty="0"/>
              <a:t>What is Agile project management? Developing a new definition.</a:t>
            </a:r>
            <a:r>
              <a:rPr lang="en-US" sz="1100" dirty="0"/>
              <a:t> </a:t>
            </a:r>
            <a:r>
              <a:rPr lang="en-US" sz="1100" i="1" dirty="0"/>
              <a:t>Project Management Journal.</a:t>
            </a:r>
            <a:r>
              <a:rPr lang="en-US" sz="1100" dirty="0"/>
              <a:t> Advance online publication.</a:t>
            </a:r>
            <a:br>
              <a:rPr lang="en-US" sz="1100" dirty="0"/>
            </a:br>
            <a:r>
              <a:rPr lang="en-US" sz="1100" u="sng" dirty="0">
                <a:hlinkClick r:id="rId5"/>
              </a:rPr>
              <a:t>https://journals.sagepub.com/doi/pdf/10.1177/87569728241254095</a:t>
            </a:r>
            <a:endParaRPr lang="en-US" sz="1100" dirty="0"/>
          </a:p>
          <a:p>
            <a:pPr>
              <a:lnSpc>
                <a:spcPct val="90000"/>
              </a:lnSpc>
            </a:pPr>
            <a:endParaRPr lang="en-US" sz="1100" dirty="0"/>
          </a:p>
        </p:txBody>
      </p:sp>
      <p:cxnSp>
        <p:nvCxnSpPr>
          <p:cNvPr id="32" name="Straight Connector 31">
            <a:extLst>
              <a:ext uri="{FF2B5EF4-FFF2-40B4-BE49-F238E27FC236}">
                <a16:creationId xmlns:a16="http://schemas.microsoft.com/office/drawing/2014/main" id="{A6F0AD64-835F-42E2-B4C7-47A77348AB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7374782"/>
      </p:ext>
    </p:extLst>
  </p:cSld>
  <p:clrMapOvr>
    <a:masterClrMapping/>
  </p:clrMapOvr>
</p:sld>
</file>

<file path=ppt/theme/theme1.xml><?xml version="1.0" encoding="utf-8"?>
<a:theme xmlns:a="http://schemas.openxmlformats.org/drawingml/2006/main" name="LevelVTI">
  <a:themeElements>
    <a:clrScheme name="Custom 88">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otalTime>129</TotalTime>
  <Words>1065</Words>
  <Application>Microsoft Office PowerPoint</Application>
  <PresentationFormat>Widescreen</PresentationFormat>
  <Paragraphs>54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Aharoni</vt:lpstr>
      <vt:lpstr>Arial</vt:lpstr>
      <vt:lpstr>Seaford</vt:lpstr>
      <vt:lpstr>LevelVTI</vt:lpstr>
      <vt:lpstr>PowerPoint Presentation</vt:lpstr>
      <vt:lpstr>Agile Roles</vt:lpstr>
      <vt:lpstr>Explaining Agile Phases</vt:lpstr>
      <vt:lpstr>Waterfall Model</vt:lpstr>
      <vt:lpstr>PowerPoint Presentation</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Lazar, Steven</dc:creator>
  <cp:lastModifiedBy>Steven Lazar</cp:lastModifiedBy>
  <cp:revision>2</cp:revision>
  <dcterms:created xsi:type="dcterms:W3CDTF">2025-10-16T02:10:09Z</dcterms:created>
  <dcterms:modified xsi:type="dcterms:W3CDTF">2025-10-20T04:10:31Z</dcterms:modified>
</cp:coreProperties>
</file>