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5121-F0C4-5189-7C6D-818237498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3B85E-A3BE-035D-958A-631F205B3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A76D9-E1CF-056F-E1E1-1224D03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1CBD6-84C0-1856-BC6C-F7A37EF1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E3C0-7291-5193-D6DC-762EC4F3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D3EF-6C88-B3E2-C026-36ED6CB0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C0CD5-8CFA-5819-A8F4-FF5847883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D56F-B04E-34F9-1BC3-A91B0B10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CF6C-9321-9DDF-B0E5-D050576A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F42F-1222-9D7B-7ECE-394AB212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8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78C32-86D4-F093-3C80-8720928A3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EDBCD-2CB3-9A7B-B8DB-880C16847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1E81-31BB-70E5-A52B-63BE5DE8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97BB8-1087-3DD2-0FE9-80758070B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65875-6A60-73A6-93E1-5C00C461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2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7B7F-5BC6-B598-C0B9-967F81717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9CFC7-3877-108B-FDCE-8EB330E2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CF4FA-FA2F-8D43-63BA-E939B1193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CD88A-8F47-B285-4C98-38A43F14C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953D1-7FA6-9C35-18B0-6E5145A9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9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C879B-F987-D93A-9882-82226B926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60715-4B95-962C-9461-926ADD745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997F-D265-C5C9-FE33-CA23D492D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8C732-A675-5FE0-737A-D9C4D575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9D4D4-A481-6F32-4EB3-DBD398481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ED3F-C3D8-E306-9B2B-9101C8F4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291F-D6FB-EAA6-3D5E-4C1944CAF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0DA96-5220-386F-CAA0-04673443C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F0908-A5DD-B904-6BC1-5F2F8989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1B6D1-CD7B-BFAB-10B5-3996067A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8146A-2CFC-8347-CC4C-4C070A83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8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E4E3-05F5-6A5A-D22D-C821625D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A6712-7CD5-0559-8F14-8D3EDF79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1A43F-F029-F102-CEA8-6A39B9002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3E667-7A4F-D754-F914-96ECD8F74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F4F80-3C02-A062-67FD-AD7F0E6AC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912EA-EE25-8D31-BE2D-1E75D7D87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3EDBD-B395-CB0D-2FF8-80DFACAA2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A0294-CAE1-F3AB-5326-BAC01933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EC24-071A-4F8E-B641-E65FBEF8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CE0BD-F1F1-F485-4874-69363583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12E2C-224C-B8EA-3F56-3D0B77BA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9F43D-6A93-341E-8C9B-549EC066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14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32EF6-E244-0E2C-8227-7EE01A36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92F5D0-8D29-08C2-DD64-1A8E9B2C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57874-D449-37C1-8FCF-874CBA7A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4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B5D1-5732-DCB0-54B8-B5E58B1C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8DB8-55C6-8885-30C1-B984B6F0E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F4BF8-E1E3-031D-1220-33EA5E3FA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98F6D-44E8-EEE0-50E3-8F893D5F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E70E7-BA84-628A-EB2D-0129C77E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79605-59D8-7011-651D-9319807F5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0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6866-3B52-F320-006A-0AAA93C6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31DB2-ABC7-D4FD-5CA8-5C7876315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06462-769F-5FBE-485B-D0F0630FD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71E54-9FFC-B67A-AF52-4E1C6EAD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EA02F-38B5-05CA-A1C3-3EA4FBE1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67E29-A069-F243-F4A2-44189635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3F589-D3DB-B331-218A-A8A05DC2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FDAEA-1294-6B95-A763-382649C46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392C-F161-38C9-A7AB-9F4382EAB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AFDB2-6DA9-9946-99FB-A611F4B9F1DC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0579E-4011-714C-1559-1929D7124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F1FD-0613-434F-7E79-7E6E4AB6E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4689B-118E-434E-BBF4-7DD33C249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66158B7E-84BD-DF38-AD1B-8EB0FC51F0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79"/>
          <a:stretch>
            <a:fillRect/>
          </a:stretch>
        </p:blipFill>
        <p:spPr>
          <a:xfrm>
            <a:off x="219440" y="1853513"/>
            <a:ext cx="11446236" cy="371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6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Lazarus</dc:creator>
  <cp:lastModifiedBy>Steven Lazarus</cp:lastModifiedBy>
  <cp:revision>1</cp:revision>
  <dcterms:created xsi:type="dcterms:W3CDTF">2025-10-31T12:47:24Z</dcterms:created>
  <dcterms:modified xsi:type="dcterms:W3CDTF">2025-10-31T12:51:40Z</dcterms:modified>
</cp:coreProperties>
</file>