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404D-5B46-45AD-94F4-ABE250702CBE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E6EA-CE6A-4FB0-8875-C0A870ECD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3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E6EA-CE6A-4FB0-8875-C0A870ECDF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7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E6EA-CE6A-4FB0-8875-C0A870ECDF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57FE-246D-4F42-82B9-359B8D5F920E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7AB7-84BA-4F9D-889D-EFE79076A128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3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C70F-2E1F-4F1A-864C-245E4BF28693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67AC-8474-486E-979B-534F04982F26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9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3ED2-3722-4DE9-9912-6CF23E5A6521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0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2CB3-CBA0-436C-AA0E-B4655F806F54}" type="datetime1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174-0E5A-4D15-A17D-115A5B3CD639}" type="datetime1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B5F9-AEC0-44EA-BDAE-D8A81DC849EA}" type="datetime1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8-F761-4AC1-97EB-5A82C21DDBFB}" type="datetime1">
              <a:rPr lang="en-GB" smtClean="0"/>
              <a:t>25/01/2018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B3E6-F539-4AD6-91E4-0DAA0CF87B5E}" type="datetime1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7D3B-5304-4A49-B1B4-566B193617E6}" type="datetime1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28F6-9C4F-45FD-B797-C57273D10576}" type="datetime1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B36-B117-4202-AB3C-ED47F3852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Subnet</a:t>
            </a:r>
            <a:endParaRPr lang="en-GB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Has a single network address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Connects to the router inside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Connects to other subnets outside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2A03-4D49-40F0-B2CA-9FABCF30AAF7}" type="datetime1">
              <a:rPr lang="en-GB" smtClean="0"/>
              <a:t>25/01/2018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Router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Keeps track of networks it is connected to, using a routing table.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Internal address – private subnet</a:t>
            </a:r>
          </a:p>
          <a:p>
            <a:pPr marL="0" indent="0">
              <a:buNone/>
            </a:pPr>
            <a:r>
              <a:rPr lang="en-GB" dirty="0" smtClean="0"/>
              <a:t>External address – public address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Connects to the switch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Connects to other subnets</a:t>
            </a: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F01-85CF-4C4C-88DE-3D37DA39E497}" type="datetime1">
              <a:rPr lang="en-GB" smtClean="0"/>
              <a:t>25/01/2018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Switch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Registers MAC addresses for all devices on the network.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Allows traffic between devices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Connects to WAPs, router, </a:t>
            </a:r>
            <a:r>
              <a:rPr lang="en-GB" dirty="0"/>
              <a:t>s</a:t>
            </a:r>
            <a:r>
              <a:rPr lang="en-GB" dirty="0" smtClean="0"/>
              <a:t>ervers, and PCs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1AB9-85A7-4F57-9CA7-01916F0B2770}" type="datetime1">
              <a:rPr lang="en-GB" smtClean="0"/>
              <a:t>25/01/2018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Wireless Access Point (Superclass)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Each WAP has a MAC and static IP address.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Holds a list of the MAC addresses of the devices connected.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Must be connected to a switch.</a:t>
            </a: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DF6-440B-44EF-A551-A4595D672BC6}" type="datetime1">
              <a:rPr lang="en-GB" smtClean="0"/>
              <a:t>25/01/2018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Host (Superclass)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Has a MAC address, IP address and a name.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Connects PCs and servers to the switch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Connects laptops &amp; mobiles to WAPs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30E8-4DCB-4A44-AB79-4610D1FC2E8F}" type="datetime1">
              <a:rPr lang="en-GB" smtClean="0"/>
              <a:t>25/01/2018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PC (Subclass)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Has a dynamic IP address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Connects to the switch</a:t>
            </a: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71D6-3A02-42B8-86F0-0FF5385BD515}" type="datetime1">
              <a:rPr lang="en-GB" smtClean="0"/>
              <a:t>25/01/2018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Laptop &amp; Mobile (Subclass)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Has a dynamic IP </a:t>
            </a:r>
            <a:r>
              <a:rPr lang="en-GB" dirty="0" smtClean="0"/>
              <a:t>address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Connects to a WAP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0CE5-A58F-4D78-AB50-A563393D6EEB}" type="datetime1">
              <a:rPr lang="en-GB" smtClean="0"/>
              <a:t>25/01/2018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25137" y="469629"/>
            <a:ext cx="10515600" cy="1325563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Class Server (Subclass)</a:t>
            </a:r>
            <a:endParaRPr lang="en-GB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25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Responsibilities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Has a static IP address</a:t>
            </a:r>
          </a:p>
          <a:p>
            <a:pPr marL="0" indent="0">
              <a:buNone/>
            </a:pPr>
            <a:r>
              <a:rPr lang="en-GB" dirty="0" smtClean="0"/>
              <a:t>Open port numbers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6159137" y="1930129"/>
            <a:ext cx="5181600" cy="4351338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Collaborators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Connects to the switch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4824-4DDF-4BD7-871B-A5259443A04A}" type="datetime1">
              <a:rPr lang="en-GB" smtClean="0"/>
              <a:t>25/01/2018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4B36-B117-4202-AB3C-ED47F38521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213</Words>
  <Application>Microsoft Office PowerPoint</Application>
  <PresentationFormat>Widescreen</PresentationFormat>
  <Paragraphs>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 Subnet</vt:lpstr>
      <vt:lpstr>Class Router</vt:lpstr>
      <vt:lpstr>Class Switch</vt:lpstr>
      <vt:lpstr>Class Wireless Access Point (Superclass)</vt:lpstr>
      <vt:lpstr>Class Host (Superclass)</vt:lpstr>
      <vt:lpstr>Class PC (Subclass)</vt:lpstr>
      <vt:lpstr>Class Laptop &amp; Mobile (Subclass)</vt:lpstr>
      <vt:lpstr>Class Server (Subclass)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stefan</dc:creator>
  <cp:lastModifiedBy>Finn Turnbull</cp:lastModifiedBy>
  <cp:revision>11</cp:revision>
  <dcterms:created xsi:type="dcterms:W3CDTF">2016-05-03T13:07:24Z</dcterms:created>
  <dcterms:modified xsi:type="dcterms:W3CDTF">2018-01-25T12:13:45Z</dcterms:modified>
</cp:coreProperties>
</file>