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404D-5B46-45AD-94F4-ABE250702CBE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E6EA-CE6A-4FB0-8875-C0A870ECD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3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E6EA-CE6A-4FB0-8875-C0A870ECDFF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E6EA-CE6A-4FB0-8875-C0A870ECDF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57FE-246D-4F42-82B9-359B8D5F920E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7AB7-84BA-4F9D-889D-EFE79076A128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3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C70F-2E1F-4F1A-864C-245E4BF28693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67AC-8474-486E-979B-534F04982F26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3ED2-3722-4DE9-9912-6CF23E5A6521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0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2CB3-CBA0-436C-AA0E-B4655F806F54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174-0E5A-4D15-A17D-115A5B3CD639}" type="datetime1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B5F9-AEC0-44EA-BDAE-D8A81DC849EA}" type="datetime1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8-F761-4AC1-97EB-5A82C21DDBFB}" type="datetime1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B3E6-F539-4AD6-91E4-0DAA0CF87B5E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7D3B-5304-4A49-B1B4-566B193617E6}" type="datetime1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28F6-9C4F-45FD-B797-C57273D10576}" type="datetime1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AB9-85A7-4F57-9CA7-01916F0B2770}" type="datetime1">
              <a:rPr lang="en-GB" smtClean="0"/>
              <a:t>04/05/2016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92D3-0EBE-41FF-B60C-F32976B31D57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0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06D7-B967-4EF5-8270-E1E1366C4C4D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3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D023-3513-491F-B74E-F96C64A460CF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7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152-F863-4E58-BEF2-65311FED1A9B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3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400-1BB2-41C9-9462-28D2C5AA4EF3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9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E82E-C7DB-4FC2-85FB-82C2DD08E297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0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1B-D728-48EF-A09C-D6FDBC17CE84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1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644B-C323-4082-9CA6-37229362F57B}" type="datetime1">
              <a:rPr lang="en-GB" smtClean="0"/>
              <a:t>04/05/2016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F01-85CF-4C4C-88DE-3D37DA39E497}" type="datetime1">
              <a:rPr lang="en-GB" smtClean="0"/>
              <a:t>04/05/2016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DF6-440B-44EF-A551-A4595D672BC6}" type="datetime1">
              <a:rPr lang="en-GB" smtClean="0"/>
              <a:t>04/05/2016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30E8-4DCB-4A44-AB79-4610D1FC2E8F}" type="datetime1">
              <a:rPr lang="en-GB" smtClean="0"/>
              <a:t>04/05/2016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71D6-3A02-42B8-86F0-0FF5385BD515}" type="datetime1">
              <a:rPr lang="en-GB" smtClean="0"/>
              <a:t>04/05/2016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0CE5-A58F-4D78-AB50-A563393D6EEB}" type="datetime1">
              <a:rPr lang="en-GB" smtClean="0"/>
              <a:t>04/05/2016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4824-4DDF-4BD7-871B-A5259443A04A}" type="datetime1">
              <a:rPr lang="en-GB" smtClean="0"/>
              <a:t>04/05/2016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2A03-4D49-40F0-B2CA-9FABCF30AAF7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ECC3-A84C-4411-91C1-C1DD3224ABDF}" type="datetime1">
              <a:rPr lang="en-GB" smtClean="0"/>
              <a:t>04/05/2016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6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  <vt:lpstr>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stefan</dc:creator>
  <cp:lastModifiedBy>stefan</cp:lastModifiedBy>
  <cp:revision>4</cp:revision>
  <dcterms:created xsi:type="dcterms:W3CDTF">2016-05-03T13:07:24Z</dcterms:created>
  <dcterms:modified xsi:type="dcterms:W3CDTF">2016-05-04T08:49:55Z</dcterms:modified>
</cp:coreProperties>
</file>