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70" r:id="rId8"/>
    <p:sldId id="269" r:id="rId9"/>
    <p:sldId id="272" r:id="rId10"/>
    <p:sldId id="263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3DB"/>
    <a:srgbClr val="A137D1"/>
    <a:srgbClr val="D4433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87095-7985-484A-812E-A8B12B594C4C}" v="275" dt="2020-11-18T18:35:1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a Smith" userId="913f6a3a-ca7a-4ae2-a9e9-bdf7e6b47152" providerId="ADAL" clId="{0A987095-7985-484A-812E-A8B12B594C4C}"/>
    <pc:docChg chg="undo custSel addSld delSld modSld sldOrd">
      <pc:chgData name="Gabriella Smith" userId="913f6a3a-ca7a-4ae2-a9e9-bdf7e6b47152" providerId="ADAL" clId="{0A987095-7985-484A-812E-A8B12B594C4C}" dt="2020-11-18T18:48:09.839" v="1244" actId="1035"/>
      <pc:docMkLst>
        <pc:docMk/>
      </pc:docMkLst>
      <pc:sldChg chg="modSp ord">
        <pc:chgData name="Gabriella Smith" userId="913f6a3a-ca7a-4ae2-a9e9-bdf7e6b47152" providerId="ADAL" clId="{0A987095-7985-484A-812E-A8B12B594C4C}" dt="2020-11-18T18:36:13.427" v="1241" actId="20577"/>
        <pc:sldMkLst>
          <pc:docMk/>
          <pc:sldMk cId="2183171310" sldId="261"/>
        </pc:sldMkLst>
        <pc:spChg chg="mod">
          <ac:chgData name="Gabriella Smith" userId="913f6a3a-ca7a-4ae2-a9e9-bdf7e6b47152" providerId="ADAL" clId="{0A987095-7985-484A-812E-A8B12B594C4C}" dt="2020-11-18T18:36:13.427" v="1241" actId="20577"/>
          <ac:spMkLst>
            <pc:docMk/>
            <pc:sldMk cId="2183171310" sldId="261"/>
            <ac:spMk id="2" creationId="{C62B5149-C469-4C58-AA89-4FD6A44AB9FE}"/>
          </ac:spMkLst>
        </pc:spChg>
        <pc:spChg chg="mod">
          <ac:chgData name="Gabriella Smith" userId="913f6a3a-ca7a-4ae2-a9e9-bdf7e6b47152" providerId="ADAL" clId="{0A987095-7985-484A-812E-A8B12B594C4C}" dt="2020-11-18T18:21:52.736" v="1188" actId="27636"/>
          <ac:spMkLst>
            <pc:docMk/>
            <pc:sldMk cId="2183171310" sldId="261"/>
            <ac:spMk id="4" creationId="{2508EED4-C700-4AEB-9C1E-7F3BCD4DF7BC}"/>
          </ac:spMkLst>
        </pc:spChg>
        <pc:spChg chg="mod">
          <ac:chgData name="Gabriella Smith" userId="913f6a3a-ca7a-4ae2-a9e9-bdf7e6b47152" providerId="ADAL" clId="{0A987095-7985-484A-812E-A8B12B594C4C}" dt="2020-11-18T18:21:53.188" v="1190" actId="5793"/>
          <ac:spMkLst>
            <pc:docMk/>
            <pc:sldMk cId="2183171310" sldId="261"/>
            <ac:spMk id="6" creationId="{76920A50-ADF6-4F25-B564-42BB08CB8AFD}"/>
          </ac:spMkLst>
        </pc:spChg>
      </pc:sldChg>
      <pc:sldChg chg="modSp">
        <pc:chgData name="Gabriella Smith" userId="913f6a3a-ca7a-4ae2-a9e9-bdf7e6b47152" providerId="ADAL" clId="{0A987095-7985-484A-812E-A8B12B594C4C}" dt="2020-11-18T18:09:55.987" v="1131" actId="20577"/>
        <pc:sldMkLst>
          <pc:docMk/>
          <pc:sldMk cId="209071025" sldId="262"/>
        </pc:sldMkLst>
        <pc:spChg chg="mod">
          <ac:chgData name="Gabriella Smith" userId="913f6a3a-ca7a-4ae2-a9e9-bdf7e6b47152" providerId="ADAL" clId="{0A987095-7985-484A-812E-A8B12B594C4C}" dt="2020-11-18T18:09:55.987" v="1131" actId="20577"/>
          <ac:spMkLst>
            <pc:docMk/>
            <pc:sldMk cId="209071025" sldId="262"/>
            <ac:spMk id="4" creationId="{23C97193-7E39-4E1D-A5EC-617FA950E6E3}"/>
          </ac:spMkLst>
        </pc:spChg>
      </pc:sldChg>
      <pc:sldChg chg="addSp delSp modSp ord">
        <pc:chgData name="Gabriella Smith" userId="913f6a3a-ca7a-4ae2-a9e9-bdf7e6b47152" providerId="ADAL" clId="{0A987095-7985-484A-812E-A8B12B594C4C}" dt="2020-11-18T17:17:19.764" v="876" actId="1076"/>
        <pc:sldMkLst>
          <pc:docMk/>
          <pc:sldMk cId="4017312077" sldId="263"/>
        </pc:sldMkLst>
        <pc:spChg chg="mod">
          <ac:chgData name="Gabriella Smith" userId="913f6a3a-ca7a-4ae2-a9e9-bdf7e6b47152" providerId="ADAL" clId="{0A987095-7985-484A-812E-A8B12B594C4C}" dt="2020-11-18T10:57:11.415" v="144" actId="1035"/>
          <ac:spMkLst>
            <pc:docMk/>
            <pc:sldMk cId="4017312077" sldId="263"/>
            <ac:spMk id="11" creationId="{2533A1EB-2614-411C-BCE6-A1D0C3FC7E08}"/>
          </ac:spMkLst>
        </pc:spChg>
        <pc:spChg chg="mod">
          <ac:chgData name="Gabriella Smith" userId="913f6a3a-ca7a-4ae2-a9e9-bdf7e6b47152" providerId="ADAL" clId="{0A987095-7985-484A-812E-A8B12B594C4C}" dt="2020-11-18T10:57:03.400" v="140" actId="1035"/>
          <ac:spMkLst>
            <pc:docMk/>
            <pc:sldMk cId="4017312077" sldId="263"/>
            <ac:spMk id="24" creationId="{6A480AD9-87BE-4532-AA33-58274010620D}"/>
          </ac:spMkLst>
        </pc:spChg>
        <pc:spChg chg="del mod">
          <ac:chgData name="Gabriella Smith" userId="913f6a3a-ca7a-4ae2-a9e9-bdf7e6b47152" providerId="ADAL" clId="{0A987095-7985-484A-812E-A8B12B594C4C}" dt="2020-11-18T17:16:44.384" v="843"/>
          <ac:spMkLst>
            <pc:docMk/>
            <pc:sldMk cId="4017312077" sldId="263"/>
            <ac:spMk id="26" creationId="{B91CEC56-2404-4F83-832A-3FFA17E896AA}"/>
          </ac:spMkLst>
        </pc:spChg>
        <pc:spChg chg="add mod">
          <ac:chgData name="Gabriella Smith" userId="913f6a3a-ca7a-4ae2-a9e9-bdf7e6b47152" providerId="ADAL" clId="{0A987095-7985-484A-812E-A8B12B594C4C}" dt="2020-11-18T17:17:16.173" v="875" actId="20577"/>
          <ac:spMkLst>
            <pc:docMk/>
            <pc:sldMk cId="4017312077" sldId="263"/>
            <ac:spMk id="36" creationId="{B1D8AF93-14BB-4287-90C9-004DFADE9259}"/>
          </ac:spMkLst>
        </pc:spChg>
        <pc:spChg chg="add mod">
          <ac:chgData name="Gabriella Smith" userId="913f6a3a-ca7a-4ae2-a9e9-bdf7e6b47152" providerId="ADAL" clId="{0A987095-7985-484A-812E-A8B12B594C4C}" dt="2020-11-18T17:17:19.764" v="876" actId="1076"/>
          <ac:spMkLst>
            <pc:docMk/>
            <pc:sldMk cId="4017312077" sldId="263"/>
            <ac:spMk id="37" creationId="{2F485169-C7AD-4448-8690-BA2B477D14C9}"/>
          </ac:spMkLst>
        </pc:spChg>
      </pc:sldChg>
      <pc:sldChg chg="delSp">
        <pc:chgData name="Gabriella Smith" userId="913f6a3a-ca7a-4ae2-a9e9-bdf7e6b47152" providerId="ADAL" clId="{0A987095-7985-484A-812E-A8B12B594C4C}" dt="2020-11-18T18:22:30.790" v="1225" actId="478"/>
        <pc:sldMkLst>
          <pc:docMk/>
          <pc:sldMk cId="197136901" sldId="267"/>
        </pc:sldMkLst>
        <pc:spChg chg="del">
          <ac:chgData name="Gabriella Smith" userId="913f6a3a-ca7a-4ae2-a9e9-bdf7e6b47152" providerId="ADAL" clId="{0A987095-7985-484A-812E-A8B12B594C4C}" dt="2020-11-18T18:22:30.790" v="1225" actId="478"/>
          <ac:spMkLst>
            <pc:docMk/>
            <pc:sldMk cId="197136901" sldId="267"/>
            <ac:spMk id="3" creationId="{E6EB9686-3BA5-4B4D-BE19-53264ECF6788}"/>
          </ac:spMkLst>
        </pc:spChg>
      </pc:sldChg>
      <pc:sldChg chg="delSp del ord">
        <pc:chgData name="Gabriella Smith" userId="913f6a3a-ca7a-4ae2-a9e9-bdf7e6b47152" providerId="ADAL" clId="{0A987095-7985-484A-812E-A8B12B594C4C}" dt="2020-11-18T18:22:55.691" v="1229" actId="2696"/>
        <pc:sldMkLst>
          <pc:docMk/>
          <pc:sldMk cId="385414445" sldId="268"/>
        </pc:sldMkLst>
        <pc:spChg chg="del">
          <ac:chgData name="Gabriella Smith" userId="913f6a3a-ca7a-4ae2-a9e9-bdf7e6b47152" providerId="ADAL" clId="{0A987095-7985-484A-812E-A8B12B594C4C}" dt="2020-11-18T18:22:28.136" v="1224" actId="478"/>
          <ac:spMkLst>
            <pc:docMk/>
            <pc:sldMk cId="385414445" sldId="268"/>
            <ac:spMk id="3" creationId="{E6EB9686-3BA5-4B4D-BE19-53264ECF6788}"/>
          </ac:spMkLst>
        </pc:spChg>
      </pc:sldChg>
      <pc:sldChg chg="delSp">
        <pc:chgData name="Gabriella Smith" userId="913f6a3a-ca7a-4ae2-a9e9-bdf7e6b47152" providerId="ADAL" clId="{0A987095-7985-484A-812E-A8B12B594C4C}" dt="2020-11-18T18:22:21.802" v="1223" actId="478"/>
        <pc:sldMkLst>
          <pc:docMk/>
          <pc:sldMk cId="1535197030" sldId="269"/>
        </pc:sldMkLst>
        <pc:spChg chg="del">
          <ac:chgData name="Gabriella Smith" userId="913f6a3a-ca7a-4ae2-a9e9-bdf7e6b47152" providerId="ADAL" clId="{0A987095-7985-484A-812E-A8B12B594C4C}" dt="2020-11-18T18:22:21.802" v="1223" actId="478"/>
          <ac:spMkLst>
            <pc:docMk/>
            <pc:sldMk cId="1535197030" sldId="269"/>
            <ac:spMk id="3" creationId="{E6EB9686-3BA5-4B4D-BE19-53264ECF6788}"/>
          </ac:spMkLst>
        </pc:spChg>
      </pc:sldChg>
      <pc:sldChg chg="delSp modSp">
        <pc:chgData name="Gabriella Smith" userId="913f6a3a-ca7a-4ae2-a9e9-bdf7e6b47152" providerId="ADAL" clId="{0A987095-7985-484A-812E-A8B12B594C4C}" dt="2020-11-18T18:22:18.180" v="1222" actId="478"/>
        <pc:sldMkLst>
          <pc:docMk/>
          <pc:sldMk cId="1247587599" sldId="270"/>
        </pc:sldMkLst>
        <pc:spChg chg="mod">
          <ac:chgData name="Gabriella Smith" userId="913f6a3a-ca7a-4ae2-a9e9-bdf7e6b47152" providerId="ADAL" clId="{0A987095-7985-484A-812E-A8B12B594C4C}" dt="2020-11-18T18:22:15.708" v="1221" actId="20577"/>
          <ac:spMkLst>
            <pc:docMk/>
            <pc:sldMk cId="1247587599" sldId="270"/>
            <ac:spMk id="3" creationId="{C8D3E6F8-294B-472F-BFCE-B6D026DC3869}"/>
          </ac:spMkLst>
        </pc:spChg>
        <pc:spChg chg="del">
          <ac:chgData name="Gabriella Smith" userId="913f6a3a-ca7a-4ae2-a9e9-bdf7e6b47152" providerId="ADAL" clId="{0A987095-7985-484A-812E-A8B12B594C4C}" dt="2020-11-18T18:22:18.180" v="1222" actId="478"/>
          <ac:spMkLst>
            <pc:docMk/>
            <pc:sldMk cId="1247587599" sldId="270"/>
            <ac:spMk id="4" creationId="{23C97193-7E39-4E1D-A5EC-617FA950E6E3}"/>
          </ac:spMkLst>
        </pc:spChg>
      </pc:sldChg>
      <pc:sldChg chg="addSp delSp modSp add del">
        <pc:chgData name="Gabriella Smith" userId="913f6a3a-ca7a-4ae2-a9e9-bdf7e6b47152" providerId="ADAL" clId="{0A987095-7985-484A-812E-A8B12B594C4C}" dt="2020-11-18T16:34:01.851" v="756" actId="2696"/>
        <pc:sldMkLst>
          <pc:docMk/>
          <pc:sldMk cId="1658652990" sldId="271"/>
        </pc:sldMkLst>
        <pc:spChg chg="mod">
          <ac:chgData name="Gabriella Smith" userId="913f6a3a-ca7a-4ae2-a9e9-bdf7e6b47152" providerId="ADAL" clId="{0A987095-7985-484A-812E-A8B12B594C4C}" dt="2020-11-18T16:18:18.534" v="311" actId="20577"/>
          <ac:spMkLst>
            <pc:docMk/>
            <pc:sldMk cId="1658652990" sldId="271"/>
            <ac:spMk id="2" creationId="{E2684315-2A64-4B9A-B9F0-9DB66D781AE5}"/>
          </ac:spMkLst>
        </pc:spChg>
        <pc:spChg chg="mod">
          <ac:chgData name="Gabriella Smith" userId="913f6a3a-ca7a-4ae2-a9e9-bdf7e6b47152" providerId="ADAL" clId="{0A987095-7985-484A-812E-A8B12B594C4C}" dt="2020-11-18T16:19:58.098" v="508" actId="1038"/>
          <ac:spMkLst>
            <pc:docMk/>
            <pc:sldMk cId="1658652990" sldId="271"/>
            <ac:spMk id="11" creationId="{2533A1EB-2614-411C-BCE6-A1D0C3FC7E08}"/>
          </ac:spMkLst>
        </pc:spChg>
        <pc:spChg chg="del mod">
          <ac:chgData name="Gabriella Smith" userId="913f6a3a-ca7a-4ae2-a9e9-bdf7e6b47152" providerId="ADAL" clId="{0A987095-7985-484A-812E-A8B12B594C4C}" dt="2020-11-18T16:18:27.101" v="315" actId="478"/>
          <ac:spMkLst>
            <pc:docMk/>
            <pc:sldMk cId="1658652990" sldId="271"/>
            <ac:spMk id="12" creationId="{C9AA70B9-61A7-4C80-82D9-DE6C2EA72F54}"/>
          </ac:spMkLst>
        </pc:spChg>
        <pc:spChg chg="mod">
          <ac:chgData name="Gabriella Smith" userId="913f6a3a-ca7a-4ae2-a9e9-bdf7e6b47152" providerId="ADAL" clId="{0A987095-7985-484A-812E-A8B12B594C4C}" dt="2020-11-18T16:21:00.207" v="740" actId="1037"/>
          <ac:spMkLst>
            <pc:docMk/>
            <pc:sldMk cId="1658652990" sldId="271"/>
            <ac:spMk id="16" creationId="{8A13FEEE-C8D8-40EB-A5BA-5E1735DBBFFD}"/>
          </ac:spMkLst>
        </pc:spChg>
        <pc:spChg chg="mod">
          <ac:chgData name="Gabriella Smith" userId="913f6a3a-ca7a-4ae2-a9e9-bdf7e6b47152" providerId="ADAL" clId="{0A987095-7985-484A-812E-A8B12B594C4C}" dt="2020-11-18T16:19:53.010" v="487" actId="1036"/>
          <ac:spMkLst>
            <pc:docMk/>
            <pc:sldMk cId="1658652990" sldId="271"/>
            <ac:spMk id="23" creationId="{7FD63CD1-1CB0-41E2-B484-79ED8A7FD2B5}"/>
          </ac:spMkLst>
        </pc:spChg>
        <pc:spChg chg="mod">
          <ac:chgData name="Gabriella Smith" userId="913f6a3a-ca7a-4ae2-a9e9-bdf7e6b47152" providerId="ADAL" clId="{0A987095-7985-484A-812E-A8B12B594C4C}" dt="2020-11-18T16:19:41.516" v="427" actId="1038"/>
          <ac:spMkLst>
            <pc:docMk/>
            <pc:sldMk cId="1658652990" sldId="271"/>
            <ac:spMk id="24" creationId="{6A480AD9-87BE-4532-AA33-58274010620D}"/>
          </ac:spMkLst>
        </pc:spChg>
        <pc:spChg chg="mod">
          <ac:chgData name="Gabriella Smith" userId="913f6a3a-ca7a-4ae2-a9e9-bdf7e6b47152" providerId="ADAL" clId="{0A987095-7985-484A-812E-A8B12B594C4C}" dt="2020-11-18T16:20:46.538" v="676" actId="1037"/>
          <ac:spMkLst>
            <pc:docMk/>
            <pc:sldMk cId="1658652990" sldId="271"/>
            <ac:spMk id="25" creationId="{955A3ADC-C86D-4EB2-A4E0-F5CF3C49E1C5}"/>
          </ac:spMkLst>
        </pc:spChg>
        <pc:spChg chg="del mod">
          <ac:chgData name="Gabriella Smith" userId="913f6a3a-ca7a-4ae2-a9e9-bdf7e6b47152" providerId="ADAL" clId="{0A987095-7985-484A-812E-A8B12B594C4C}" dt="2020-11-18T16:18:21.557" v="313" actId="478"/>
          <ac:spMkLst>
            <pc:docMk/>
            <pc:sldMk cId="1658652990" sldId="271"/>
            <ac:spMk id="28" creationId="{AF8EB67A-150F-4463-AC4A-994C61308136}"/>
          </ac:spMkLst>
        </pc:spChg>
        <pc:spChg chg="mod">
          <ac:chgData name="Gabriella Smith" userId="913f6a3a-ca7a-4ae2-a9e9-bdf7e6b47152" providerId="ADAL" clId="{0A987095-7985-484A-812E-A8B12B594C4C}" dt="2020-11-18T16:19:31.694" v="361" actId="1038"/>
          <ac:spMkLst>
            <pc:docMk/>
            <pc:sldMk cId="1658652990" sldId="271"/>
            <ac:spMk id="29" creationId="{B901292F-F641-402D-AB74-45805BCB8A33}"/>
          </ac:spMkLst>
        </pc:spChg>
        <pc:spChg chg="mod">
          <ac:chgData name="Gabriella Smith" userId="913f6a3a-ca7a-4ae2-a9e9-bdf7e6b47152" providerId="ADAL" clId="{0A987095-7985-484A-812E-A8B12B594C4C}" dt="2020-11-18T16:20:53.285" v="709" actId="1036"/>
          <ac:spMkLst>
            <pc:docMk/>
            <pc:sldMk cId="1658652990" sldId="271"/>
            <ac:spMk id="30" creationId="{40384CAC-BAED-4B26-BB9B-CE1602D33776}"/>
          </ac:spMkLst>
        </pc:spChg>
        <pc:spChg chg="mod">
          <ac:chgData name="Gabriella Smith" userId="913f6a3a-ca7a-4ae2-a9e9-bdf7e6b47152" providerId="ADAL" clId="{0A987095-7985-484A-812E-A8B12B594C4C}" dt="2020-11-18T16:20:03.065" v="517" actId="1038"/>
          <ac:spMkLst>
            <pc:docMk/>
            <pc:sldMk cId="1658652990" sldId="271"/>
            <ac:spMk id="34" creationId="{8560FBC7-7430-4978-949E-95443CD1BD73}"/>
          </ac:spMkLst>
        </pc:spChg>
        <pc:spChg chg="del">
          <ac:chgData name="Gabriella Smith" userId="913f6a3a-ca7a-4ae2-a9e9-bdf7e6b47152" providerId="ADAL" clId="{0A987095-7985-484A-812E-A8B12B594C4C}" dt="2020-11-18T16:18:31.436" v="316" actId="478"/>
          <ac:spMkLst>
            <pc:docMk/>
            <pc:sldMk cId="1658652990" sldId="271"/>
            <ac:spMk id="35" creationId="{11EA510E-4CA5-46A7-86CD-27BFADAF1C6F}"/>
          </ac:spMkLst>
        </pc:spChg>
        <pc:cxnChg chg="mod">
          <ac:chgData name="Gabriella Smith" userId="913f6a3a-ca7a-4ae2-a9e9-bdf7e6b47152" providerId="ADAL" clId="{0A987095-7985-484A-812E-A8B12B594C4C}" dt="2020-11-18T16:19:35.403" v="388" actId="1038"/>
          <ac:cxnSpMkLst>
            <pc:docMk/>
            <pc:sldMk cId="1658652990" sldId="271"/>
            <ac:cxnSpMk id="9" creationId="{C3708FE0-3323-4F63-8FDF-A917ED4A88C4}"/>
          </ac:cxnSpMkLst>
        </pc:cxnChg>
        <pc:cxnChg chg="add del mod">
          <ac:chgData name="Gabriella Smith" userId="913f6a3a-ca7a-4ae2-a9e9-bdf7e6b47152" providerId="ADAL" clId="{0A987095-7985-484A-812E-A8B12B594C4C}" dt="2020-11-18T16:20:38.192" v="629" actId="478"/>
          <ac:cxnSpMkLst>
            <pc:docMk/>
            <pc:sldMk cId="1658652990" sldId="271"/>
            <ac:cxnSpMk id="20" creationId="{07D21440-2B38-48AC-9F9D-216AAC531271}"/>
          </ac:cxnSpMkLst>
        </pc:cxnChg>
        <pc:cxnChg chg="del">
          <ac:chgData name="Gabriella Smith" userId="913f6a3a-ca7a-4ae2-a9e9-bdf7e6b47152" providerId="ADAL" clId="{0A987095-7985-484A-812E-A8B12B594C4C}" dt="2020-11-18T16:19:25.446" v="317" actId="478"/>
          <ac:cxnSpMkLst>
            <pc:docMk/>
            <pc:sldMk cId="1658652990" sldId="271"/>
            <ac:cxnSpMk id="31" creationId="{0494AEF9-C330-477D-8302-CC2F55C11288}"/>
          </ac:cxnSpMkLst>
        </pc:cxnChg>
        <pc:cxnChg chg="mod">
          <ac:chgData name="Gabriella Smith" userId="913f6a3a-ca7a-4ae2-a9e9-bdf7e6b47152" providerId="ADAL" clId="{0A987095-7985-484A-812E-A8B12B594C4C}" dt="2020-11-18T16:20:40.804" v="639" actId="1037"/>
          <ac:cxnSpMkLst>
            <pc:docMk/>
            <pc:sldMk cId="1658652990" sldId="271"/>
            <ac:cxnSpMk id="32" creationId="{EA65102A-252D-488B-895A-5C7FA5E5E2CE}"/>
          </ac:cxnSpMkLst>
        </pc:cxnChg>
      </pc:sldChg>
      <pc:sldChg chg="addSp delSp modSp add del">
        <pc:chgData name="Gabriella Smith" userId="913f6a3a-ca7a-4ae2-a9e9-bdf7e6b47152" providerId="ADAL" clId="{0A987095-7985-484A-812E-A8B12B594C4C}" dt="2020-11-18T18:48:09.839" v="1244" actId="1035"/>
        <pc:sldMkLst>
          <pc:docMk/>
          <pc:sldMk cId="2101223436" sldId="272"/>
        </pc:sldMkLst>
        <pc:spChg chg="mod">
          <ac:chgData name="Gabriella Smith" userId="913f6a3a-ca7a-4ae2-a9e9-bdf7e6b47152" providerId="ADAL" clId="{0A987095-7985-484A-812E-A8B12B594C4C}" dt="2020-11-18T18:48:09.839" v="1244" actId="1035"/>
          <ac:spMkLst>
            <pc:docMk/>
            <pc:sldMk cId="2101223436" sldId="272"/>
            <ac:spMk id="11" creationId="{2533A1EB-2614-411C-BCE6-A1D0C3FC7E08}"/>
          </ac:spMkLst>
        </pc:spChg>
        <pc:spChg chg="add mod">
          <ac:chgData name="Gabriella Smith" userId="913f6a3a-ca7a-4ae2-a9e9-bdf7e6b47152" providerId="ADAL" clId="{0A987095-7985-484A-812E-A8B12B594C4C}" dt="2020-11-18T17:16:54.399" v="847" actId="1076"/>
          <ac:spMkLst>
            <pc:docMk/>
            <pc:sldMk cId="2101223436" sldId="272"/>
            <ac:spMk id="17" creationId="{99004BA4-DDB5-4BB8-ABFA-004E9B6FA2AA}"/>
          </ac:spMkLst>
        </pc:spChg>
        <pc:spChg chg="del">
          <ac:chgData name="Gabriella Smith" userId="913f6a3a-ca7a-4ae2-a9e9-bdf7e6b47152" providerId="ADAL" clId="{0A987095-7985-484A-812E-A8B12B594C4C}" dt="2020-11-18T17:16:52.275" v="846" actId="478"/>
          <ac:spMkLst>
            <pc:docMk/>
            <pc:sldMk cId="2101223436" sldId="272"/>
            <ac:spMk id="26" creationId="{B91CEC56-2404-4F83-832A-3FFA17E896AA}"/>
          </ac:spMkLst>
        </pc:spChg>
        <pc:spChg chg="add del mod">
          <ac:chgData name="Gabriella Smith" userId="913f6a3a-ca7a-4ae2-a9e9-bdf7e6b47152" providerId="ADAL" clId="{0A987095-7985-484A-812E-A8B12B594C4C}" dt="2020-11-18T17:17:10.383" v="872"/>
          <ac:spMkLst>
            <pc:docMk/>
            <pc:sldMk cId="2101223436" sldId="272"/>
            <ac:spMk id="36" creationId="{B1D8AF93-14BB-4287-90C9-004DFADE9259}"/>
          </ac:spMkLst>
        </pc:spChg>
      </pc:sldChg>
      <pc:sldChg chg="addSp delSp modSp add">
        <pc:chgData name="Gabriella Smith" userId="913f6a3a-ca7a-4ae2-a9e9-bdf7e6b47152" providerId="ADAL" clId="{0A987095-7985-484A-812E-A8B12B594C4C}" dt="2020-11-18T17:32:54.154" v="1016"/>
        <pc:sldMkLst>
          <pc:docMk/>
          <pc:sldMk cId="609436717" sldId="273"/>
        </pc:sldMkLst>
        <pc:spChg chg="mod">
          <ac:chgData name="Gabriella Smith" userId="913f6a3a-ca7a-4ae2-a9e9-bdf7e6b47152" providerId="ADAL" clId="{0A987095-7985-484A-812E-A8B12B594C4C}" dt="2020-11-18T17:19:12.889" v="901" actId="20577"/>
          <ac:spMkLst>
            <pc:docMk/>
            <pc:sldMk cId="609436717" sldId="273"/>
            <ac:spMk id="2" creationId="{E2684315-2A64-4B9A-B9F0-9DB66D781AE5}"/>
          </ac:spMkLst>
        </pc:spChg>
        <pc:spChg chg="add mod">
          <ac:chgData name="Gabriella Smith" userId="913f6a3a-ca7a-4ae2-a9e9-bdf7e6b47152" providerId="ADAL" clId="{0A987095-7985-484A-812E-A8B12B594C4C}" dt="2020-11-18T17:13:41.178" v="797" actId="1076"/>
          <ac:spMkLst>
            <pc:docMk/>
            <pc:sldMk cId="609436717" sldId="273"/>
            <ac:spMk id="20" creationId="{2DAF5E5E-41F5-430F-990A-0234F60CEB76}"/>
          </ac:spMkLst>
        </pc:spChg>
        <pc:spChg chg="add mod">
          <ac:chgData name="Gabriella Smith" userId="913f6a3a-ca7a-4ae2-a9e9-bdf7e6b47152" providerId="ADAL" clId="{0A987095-7985-484A-812E-A8B12B594C4C}" dt="2020-11-18T17:14:37.349" v="813" actId="1076"/>
          <ac:spMkLst>
            <pc:docMk/>
            <pc:sldMk cId="609436717" sldId="273"/>
            <ac:spMk id="22" creationId="{4E603871-DD41-4FDC-B616-0662B941EEE6}"/>
          </ac:spMkLst>
        </pc:spChg>
        <pc:spChg chg="mod">
          <ac:chgData name="Gabriella Smith" userId="913f6a3a-ca7a-4ae2-a9e9-bdf7e6b47152" providerId="ADAL" clId="{0A987095-7985-484A-812E-A8B12B594C4C}" dt="2020-11-18T17:17:40.954" v="879" actId="1076"/>
          <ac:spMkLst>
            <pc:docMk/>
            <pc:sldMk cId="609436717" sldId="273"/>
            <ac:spMk id="25" creationId="{955A3ADC-C86D-4EB2-A4E0-F5CF3C49E1C5}"/>
          </ac:spMkLst>
        </pc:spChg>
        <pc:spChg chg="mod">
          <ac:chgData name="Gabriella Smith" userId="913f6a3a-ca7a-4ae2-a9e9-bdf7e6b47152" providerId="ADAL" clId="{0A987095-7985-484A-812E-A8B12B594C4C}" dt="2020-11-18T17:32:54.154" v="1016"/>
          <ac:spMkLst>
            <pc:docMk/>
            <pc:sldMk cId="609436717" sldId="273"/>
            <ac:spMk id="26" creationId="{B91CEC56-2404-4F83-832A-3FFA17E896AA}"/>
          </ac:spMkLst>
        </pc:spChg>
        <pc:spChg chg="mod">
          <ac:chgData name="Gabriella Smith" userId="913f6a3a-ca7a-4ae2-a9e9-bdf7e6b47152" providerId="ADAL" clId="{0A987095-7985-484A-812E-A8B12B594C4C}" dt="2020-11-18T17:13:36.229" v="795" actId="1035"/>
          <ac:spMkLst>
            <pc:docMk/>
            <pc:sldMk cId="609436717" sldId="273"/>
            <ac:spMk id="29" creationId="{B901292F-F641-402D-AB74-45805BCB8A33}"/>
          </ac:spMkLst>
        </pc:spChg>
        <pc:spChg chg="add mod">
          <ac:chgData name="Gabriella Smith" userId="913f6a3a-ca7a-4ae2-a9e9-bdf7e6b47152" providerId="ADAL" clId="{0A987095-7985-484A-812E-A8B12B594C4C}" dt="2020-11-18T17:25:46.929" v="983" actId="1076"/>
          <ac:spMkLst>
            <pc:docMk/>
            <pc:sldMk cId="609436717" sldId="273"/>
            <ac:spMk id="33" creationId="{2083B02A-C6A5-4492-B520-3E7396DEC4AF}"/>
          </ac:spMkLst>
        </pc:spChg>
        <pc:spChg chg="mod">
          <ac:chgData name="Gabriella Smith" userId="913f6a3a-ca7a-4ae2-a9e9-bdf7e6b47152" providerId="ADAL" clId="{0A987095-7985-484A-812E-A8B12B594C4C}" dt="2020-11-18T17:13:45.619" v="798" actId="1076"/>
          <ac:spMkLst>
            <pc:docMk/>
            <pc:sldMk cId="609436717" sldId="273"/>
            <ac:spMk id="34" creationId="{8560FBC7-7430-4978-949E-95443CD1BD73}"/>
          </ac:spMkLst>
        </pc:spChg>
        <pc:spChg chg="mod">
          <ac:chgData name="Gabriella Smith" userId="913f6a3a-ca7a-4ae2-a9e9-bdf7e6b47152" providerId="ADAL" clId="{0A987095-7985-484A-812E-A8B12B594C4C}" dt="2020-11-18T17:28:15.829" v="1009" actId="1076"/>
          <ac:spMkLst>
            <pc:docMk/>
            <pc:sldMk cId="609436717" sldId="273"/>
            <ac:spMk id="35" creationId="{11EA510E-4CA5-46A7-86CD-27BFADAF1C6F}"/>
          </ac:spMkLst>
        </pc:spChg>
        <pc:spChg chg="mod">
          <ac:chgData name="Gabriella Smith" userId="913f6a3a-ca7a-4ae2-a9e9-bdf7e6b47152" providerId="ADAL" clId="{0A987095-7985-484A-812E-A8B12B594C4C}" dt="2020-11-18T17:23:52.143" v="976" actId="20577"/>
          <ac:spMkLst>
            <pc:docMk/>
            <pc:sldMk cId="609436717" sldId="273"/>
            <ac:spMk id="36" creationId="{B1D8AF93-14BB-4287-90C9-004DFADE9259}"/>
          </ac:spMkLst>
        </pc:spChg>
        <pc:spChg chg="add mod">
          <ac:chgData name="Gabriella Smith" userId="913f6a3a-ca7a-4ae2-a9e9-bdf7e6b47152" providerId="ADAL" clId="{0A987095-7985-484A-812E-A8B12B594C4C}" dt="2020-11-18T17:18:01.478" v="886" actId="1076"/>
          <ac:spMkLst>
            <pc:docMk/>
            <pc:sldMk cId="609436717" sldId="273"/>
            <ac:spMk id="39" creationId="{28FEBDD2-20A7-4789-A8A4-8A0EFBE03E52}"/>
          </ac:spMkLst>
        </pc:spChg>
        <pc:cxnChg chg="add mod">
          <ac:chgData name="Gabriella Smith" userId="913f6a3a-ca7a-4ae2-a9e9-bdf7e6b47152" providerId="ADAL" clId="{0A987095-7985-484A-812E-A8B12B594C4C}" dt="2020-11-18T17:28:12.665" v="1008" actId="1076"/>
          <ac:cxnSpMkLst>
            <pc:docMk/>
            <pc:sldMk cId="609436717" sldId="273"/>
            <ac:cxnSpMk id="27" creationId="{3DF5486B-00FE-43E8-9D0D-7FD9534478B0}"/>
          </ac:cxnSpMkLst>
        </pc:cxnChg>
        <pc:cxnChg chg="mod">
          <ac:chgData name="Gabriella Smith" userId="913f6a3a-ca7a-4ae2-a9e9-bdf7e6b47152" providerId="ADAL" clId="{0A987095-7985-484A-812E-A8B12B594C4C}" dt="2020-11-18T17:14:45.807" v="815" actId="1076"/>
          <ac:cxnSpMkLst>
            <pc:docMk/>
            <pc:sldMk cId="609436717" sldId="273"/>
            <ac:cxnSpMk id="31" creationId="{0494AEF9-C330-477D-8302-CC2F55C11288}"/>
          </ac:cxnSpMkLst>
        </pc:cxnChg>
        <pc:cxnChg chg="del">
          <ac:chgData name="Gabriella Smith" userId="913f6a3a-ca7a-4ae2-a9e9-bdf7e6b47152" providerId="ADAL" clId="{0A987095-7985-484A-812E-A8B12B594C4C}" dt="2020-11-18T17:17:55.220" v="884" actId="478"/>
          <ac:cxnSpMkLst>
            <pc:docMk/>
            <pc:sldMk cId="609436717" sldId="273"/>
            <ac:cxnSpMk id="32" creationId="{EA65102A-252D-488B-895A-5C7FA5E5E2CE}"/>
          </ac:cxnSpMkLst>
        </pc:cxnChg>
        <pc:cxnChg chg="add mod">
          <ac:chgData name="Gabriella Smith" userId="913f6a3a-ca7a-4ae2-a9e9-bdf7e6b47152" providerId="ADAL" clId="{0A987095-7985-484A-812E-A8B12B594C4C}" dt="2020-11-18T17:17:48.724" v="881" actId="1076"/>
          <ac:cxnSpMkLst>
            <pc:docMk/>
            <pc:sldMk cId="609436717" sldId="273"/>
            <ac:cxnSpMk id="37" creationId="{2CED02A5-770B-474C-9D49-A1ED1218CB65}"/>
          </ac:cxnSpMkLst>
        </pc:cxnChg>
        <pc:cxnChg chg="add mod">
          <ac:chgData name="Gabriella Smith" userId="913f6a3a-ca7a-4ae2-a9e9-bdf7e6b47152" providerId="ADAL" clId="{0A987095-7985-484A-812E-A8B12B594C4C}" dt="2020-11-18T17:17:53.931" v="883" actId="1076"/>
          <ac:cxnSpMkLst>
            <pc:docMk/>
            <pc:sldMk cId="609436717" sldId="273"/>
            <ac:cxnSpMk id="38" creationId="{3788D78D-54BB-4CD0-A596-732DA9BD66C2}"/>
          </ac:cxnSpMkLst>
        </pc:cxnChg>
      </pc:sldChg>
      <pc:sldChg chg="add del">
        <pc:chgData name="Gabriella Smith" userId="913f6a3a-ca7a-4ae2-a9e9-bdf7e6b47152" providerId="ADAL" clId="{0A987095-7985-484A-812E-A8B12B594C4C}" dt="2020-11-18T18:22:49.180" v="1228" actId="2696"/>
        <pc:sldMkLst>
          <pc:docMk/>
          <pc:sldMk cId="132401087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9816-C372-4052-8BD4-EF23C891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342A8-A2FC-4E3C-8863-F90AA27C8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2D78-57BE-441A-AADB-7C9748A1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7B3B-EA1F-4831-81AF-185E18D7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584A-98DC-4ACF-8083-9B2C4CB0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C3C2-9D83-4513-B6B2-ED4B8629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A9E8-C7A5-4A09-B3CB-801A91FA6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56DA-0715-410A-A6E9-E352AA05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3AC-7821-49D6-B2B6-75C8B81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2EA2-2CBF-4D1B-93DD-C499FF4F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E16B-B1A0-4B8A-8613-8DCA10BA4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C7F73-D72C-4CA1-BCB8-F7145C5F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AB3A-4A8A-4D5F-AFB1-CC5E2BA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4D20-D11E-4AF6-83EC-B50492A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ABE6-0FDD-4365-873F-4C970762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9AF5-A5B1-4647-A748-AF68DCD9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2D9E-93A7-44F2-9061-CCC7CDDE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5B66-F5F8-4C30-9BA3-B9AF5745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498A-0328-4F71-B5E9-1D6FE6B0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F624-7301-4E0F-8D53-B83445A8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5BD7-3AF5-44A5-92B7-407E9E25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205E-7BB7-4F62-B7AA-77DBD995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F5BB-658C-4194-A41D-5A5AD5E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EEBF-30D0-438A-B797-E0125E79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7F21-65BB-43A1-AA0B-F7D3ECCC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FC23-088F-4BDA-B05C-85B960A9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9256-7C54-42CE-BD7C-3654EC822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ABC7-5580-47F6-86B2-F4CDE212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F77C-CE8E-4581-8B77-6961D30E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C7BD6-AAB1-4FAC-BE4C-52EFD8CF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3767-396F-44DD-9CC3-250E4E0B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FEB-E5BF-4189-9BB7-4D64E06B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BFD1-500A-4459-8297-5009337C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C0C3-20D0-4754-8E6F-F1040462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25401-0005-46DD-9F55-BE7F54018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12862-3330-4722-8BA3-BFEA08337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E3A95-A2FF-4556-81B1-29F419AE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EB958-36FD-441D-A655-4771E914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E8C51-FB74-4A66-A9F0-C68478C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F4D8-5D8A-44A4-9136-3E3ADAFB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0FFA-E74C-4939-8180-FA3DA5EC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EC19-3BB5-4785-B800-FBDD72F7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9327-5E2F-4BEC-BFC1-5DD42F6D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15342-BCBA-4779-B7E5-138AB8C8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87003-9C52-4D7A-AB68-9231E39F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DCA4-B302-484B-98B3-3DE422F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16-3D43-4C98-834C-5F2ACA64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A212-114A-4CA0-A437-C42A34A1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E47E-5774-48C5-9D34-8F50882B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E89F-6901-4A1D-96A0-58D1E39D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F05E2-EFD7-4113-8EA1-B157B40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1B91-7D3D-46DB-B5FB-7A55FDDE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EF64-01CA-41A8-9463-DF545295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C1304-6623-414C-8156-7047C9EC1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CB89-8A80-4BED-804D-F7E71CB0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554D-6FF0-43E2-84AA-50147E97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36CA-E688-4C51-9208-A1928880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34DE-4108-45C3-B189-6217EB88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B11-E251-4E35-BA17-12895D13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E744-58AA-4952-9F2F-20AE3EA6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BD79-642E-4E8A-911B-3729E9AC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FB99-4B5B-4AF3-99D5-4FA5B1DC745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D438-E1C0-4E1B-ABA0-A33E19E9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519A-57A1-4036-AEBF-9F1520B6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0ECB-855E-4516-BE70-98F73E85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F046-62F8-4AFD-8EC0-0A54FF618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Reticulate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4010-1AAE-489B-95B1-B0079B15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Python &amp; R</a:t>
            </a:r>
          </a:p>
        </p:txBody>
      </p:sp>
    </p:spTree>
    <p:extLst>
      <p:ext uri="{BB962C8B-B14F-4D97-AF65-F5344CB8AC3E}">
        <p14:creationId xmlns:p14="http://schemas.microsoft.com/office/powerpoint/2010/main" val="37256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0558-D4B8-40AA-9667-40B1C5B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Reticulate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7193-7E39-4E1D-A5EC-617FA950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2643" y="1825625"/>
            <a:ext cx="612742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Type of python from Asia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large &amp; camouflaged skin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Camouflage Python in R</a:t>
            </a:r>
          </a:p>
          <a:p>
            <a:endParaRPr lang="en-US" dirty="0"/>
          </a:p>
          <a:p>
            <a:r>
              <a:rPr lang="en-US" dirty="0"/>
              <a:t>Interoperability between Python &amp; 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ticulated Python Facts Photos &amp; Information | Breeding | Care">
            <a:extLst>
              <a:ext uri="{FF2B5EF4-FFF2-40B4-BE49-F238E27FC236}">
                <a16:creationId xmlns:a16="http://schemas.microsoft.com/office/drawing/2014/main" id="{A7A2319C-5F3D-48BE-912E-3211B02DED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9" y="1825625"/>
            <a:ext cx="4803660" cy="24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149-C469-4C58-AA89-4FD6A44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5FC2-0B86-4E4A-9D62-E30B70F4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8738"/>
            <a:ext cx="5157787" cy="823912"/>
          </a:xfrm>
        </p:spPr>
        <p:txBody>
          <a:bodyPr/>
          <a:lstStyle/>
          <a:p>
            <a:r>
              <a:rPr lang="en-US" dirty="0"/>
              <a:t>R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EED4-C700-4AEB-9C1E-7F3BCD4D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0750"/>
            <a:ext cx="5157787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Statistical Modeling</a:t>
            </a:r>
          </a:p>
          <a:p>
            <a:endParaRPr lang="en-US" dirty="0"/>
          </a:p>
          <a:p>
            <a:r>
              <a:rPr lang="en-US" dirty="0"/>
              <a:t>Visualizations</a:t>
            </a:r>
          </a:p>
          <a:p>
            <a:endParaRPr lang="en-US" dirty="0"/>
          </a:p>
          <a:p>
            <a:r>
              <a:rPr lang="en-US" dirty="0"/>
              <a:t>User Interface Environment</a:t>
            </a:r>
          </a:p>
          <a:p>
            <a:endParaRPr lang="en-US" dirty="0"/>
          </a:p>
          <a:p>
            <a:r>
              <a:rPr lang="en-US" dirty="0"/>
              <a:t>16,000+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858F-0771-474B-8EB5-C42D805CD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9688"/>
            <a:ext cx="5183188" cy="823912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0A50-ADF6-4F25-B564-42BB08CB8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0750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Machine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Computational Power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</a:t>
            </a:r>
          </a:p>
          <a:p>
            <a:endParaRPr lang="en-US" dirty="0"/>
          </a:p>
          <a:p>
            <a:r>
              <a:rPr lang="en-US" dirty="0"/>
              <a:t>Automated Testing</a:t>
            </a:r>
          </a:p>
          <a:p>
            <a:endParaRPr lang="en-US" dirty="0"/>
          </a:p>
          <a:p>
            <a:r>
              <a:rPr lang="en-US" dirty="0"/>
              <a:t>Object Oriented Programming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0558-D4B8-40AA-9667-40B1C5B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E6F8-294B-472F-BFCE-B6D026DC38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Python code within R	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Convert Objects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AA1-A385-4EA5-B242-51340BF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</a:p>
        </p:txBody>
      </p:sp>
    </p:spTree>
    <p:extLst>
      <p:ext uri="{BB962C8B-B14F-4D97-AF65-F5344CB8AC3E}">
        <p14:creationId xmlns:p14="http://schemas.microsoft.com/office/powerpoint/2010/main" val="153519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0384CAC-BAED-4B26-BB9B-CE1602D33776}"/>
              </a:ext>
            </a:extLst>
          </p:cNvPr>
          <p:cNvSpPr/>
          <p:nvPr/>
        </p:nvSpPr>
        <p:spPr>
          <a:xfrm>
            <a:off x="8951064" y="2445392"/>
            <a:ext cx="1761585" cy="174217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901292F-F641-402D-AB74-45805BCB8A33}"/>
              </a:ext>
            </a:extLst>
          </p:cNvPr>
          <p:cNvSpPr/>
          <p:nvPr/>
        </p:nvSpPr>
        <p:spPr>
          <a:xfrm>
            <a:off x="4985158" y="2360924"/>
            <a:ext cx="1761585" cy="1742179"/>
          </a:xfrm>
          <a:prstGeom prst="flowChartConnector">
            <a:avLst/>
          </a:prstGeom>
          <a:solidFill>
            <a:srgbClr val="D44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FD63CD1-1CB0-41E2-B484-79ED8A7FD2B5}"/>
              </a:ext>
            </a:extLst>
          </p:cNvPr>
          <p:cNvSpPr/>
          <p:nvPr/>
        </p:nvSpPr>
        <p:spPr>
          <a:xfrm>
            <a:off x="903036" y="2409469"/>
            <a:ext cx="1761585" cy="1742179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4315-2A64-4B9A-B9F0-9DB66D78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301175"/>
            <a:ext cx="10515600" cy="1325563"/>
          </a:xfrm>
        </p:spPr>
        <p:txBody>
          <a:bodyPr/>
          <a:lstStyle/>
          <a:p>
            <a:r>
              <a:rPr lang="en-US" dirty="0"/>
              <a:t>SIR Modeling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08FE0-3323-4F63-8FDF-A917ED4A88C4}"/>
              </a:ext>
            </a:extLst>
          </p:cNvPr>
          <p:cNvCxnSpPr/>
          <p:nvPr/>
        </p:nvCxnSpPr>
        <p:spPr>
          <a:xfrm>
            <a:off x="3071266" y="3421144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33A1EB-2614-411C-BCE6-A1D0C3FC7E08}"/>
              </a:ext>
            </a:extLst>
          </p:cNvPr>
          <p:cNvSpPr txBox="1"/>
          <p:nvPr/>
        </p:nvSpPr>
        <p:spPr>
          <a:xfrm>
            <a:off x="834283" y="3040403"/>
            <a:ext cx="190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Susceptible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FEEE-C8D8-40EB-A5BA-5E1735DBBFFD}"/>
              </a:ext>
            </a:extLst>
          </p:cNvPr>
          <p:cNvSpPr txBox="1"/>
          <p:nvPr/>
        </p:nvSpPr>
        <p:spPr>
          <a:xfrm>
            <a:off x="9006538" y="3001180"/>
            <a:ext cx="176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Recovered</a:t>
            </a:r>
            <a:endParaRPr lang="en-US" b="1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BEA68F4-FC73-4C77-A0EA-B25AE83AE8BD}"/>
              </a:ext>
            </a:extLst>
          </p:cNvPr>
          <p:cNvSpPr/>
          <p:nvPr/>
        </p:nvSpPr>
        <p:spPr>
          <a:xfrm>
            <a:off x="2441542" y="3093546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/>
              <p:nvPr/>
            </p:nvSpPr>
            <p:spPr>
              <a:xfrm>
                <a:off x="3177095" y="2549141"/>
                <a:ext cx="6499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95" y="2549141"/>
                <a:ext cx="6499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/>
              <p:nvPr/>
            </p:nvSpPr>
            <p:spPr>
              <a:xfrm>
                <a:off x="7836767" y="2550240"/>
                <a:ext cx="6719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767" y="2550240"/>
                <a:ext cx="6719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5102A-252D-488B-895A-5C7FA5E5E2CE}"/>
              </a:ext>
            </a:extLst>
          </p:cNvPr>
          <p:cNvCxnSpPr/>
          <p:nvPr/>
        </p:nvCxnSpPr>
        <p:spPr>
          <a:xfrm>
            <a:off x="7639556" y="3313439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0FBC7-7430-4978-949E-95443CD1BD73}"/>
              </a:ext>
            </a:extLst>
          </p:cNvPr>
          <p:cNvSpPr txBox="1"/>
          <p:nvPr/>
        </p:nvSpPr>
        <p:spPr>
          <a:xfrm>
            <a:off x="5006607" y="2952147"/>
            <a:ext cx="17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Infectious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/>
              <p:nvPr/>
            </p:nvSpPr>
            <p:spPr>
              <a:xfrm>
                <a:off x="9500971" y="4945129"/>
                <a:ext cx="31966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= infection rate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recovery rate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971" y="4945129"/>
                <a:ext cx="3196609" cy="1200329"/>
              </a:xfrm>
              <a:prstGeom prst="rect">
                <a:avLst/>
              </a:prstGeom>
              <a:blipFill>
                <a:blip r:embed="rId4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004BA4-DDB5-4BB8-ABFA-004E9B6FA2AA}"/>
                  </a:ext>
                </a:extLst>
              </p:cNvPr>
              <p:cNvSpPr txBox="1"/>
              <p:nvPr/>
            </p:nvSpPr>
            <p:spPr>
              <a:xfrm>
                <a:off x="1174225" y="4695896"/>
                <a:ext cx="2534633" cy="1569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S’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I’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b="0" dirty="0"/>
                  <a:t>I</a:t>
                </a:r>
              </a:p>
              <a:p>
                <a:r>
                  <a:rPr lang="en-US" sz="2800" dirty="0"/>
                  <a:t>R’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sz="2800" b="0" dirty="0"/>
                      <m:t>I</m:t>
                    </m:r>
                  </m:oMath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004BA4-DDB5-4BB8-ABFA-004E9B6F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25" y="4695896"/>
                <a:ext cx="2534633" cy="1569660"/>
              </a:xfrm>
              <a:prstGeom prst="rect">
                <a:avLst/>
              </a:prstGeom>
              <a:blipFill>
                <a:blip r:embed="rId5"/>
                <a:stretch>
                  <a:fillRect l="-8675"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2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0384CAC-BAED-4B26-BB9B-CE1602D33776}"/>
              </a:ext>
            </a:extLst>
          </p:cNvPr>
          <p:cNvSpPr/>
          <p:nvPr/>
        </p:nvSpPr>
        <p:spPr>
          <a:xfrm>
            <a:off x="9951189" y="2435867"/>
            <a:ext cx="1761585" cy="174217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F8EB67A-150F-4463-AC4A-994C61308136}"/>
              </a:ext>
            </a:extLst>
          </p:cNvPr>
          <p:cNvSpPr/>
          <p:nvPr/>
        </p:nvSpPr>
        <p:spPr>
          <a:xfrm>
            <a:off x="3508808" y="2466619"/>
            <a:ext cx="1761585" cy="174217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901292F-F641-402D-AB74-45805BCB8A33}"/>
              </a:ext>
            </a:extLst>
          </p:cNvPr>
          <p:cNvSpPr/>
          <p:nvPr/>
        </p:nvSpPr>
        <p:spPr>
          <a:xfrm>
            <a:off x="6861583" y="2360924"/>
            <a:ext cx="1761585" cy="1742179"/>
          </a:xfrm>
          <a:prstGeom prst="flowChartConnector">
            <a:avLst/>
          </a:prstGeom>
          <a:solidFill>
            <a:srgbClr val="D44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FD63CD1-1CB0-41E2-B484-79ED8A7FD2B5}"/>
              </a:ext>
            </a:extLst>
          </p:cNvPr>
          <p:cNvSpPr/>
          <p:nvPr/>
        </p:nvSpPr>
        <p:spPr>
          <a:xfrm>
            <a:off x="293436" y="2466619"/>
            <a:ext cx="1761585" cy="1742179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4315-2A64-4B9A-B9F0-9DB66D78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301175"/>
            <a:ext cx="10515600" cy="1325563"/>
          </a:xfrm>
        </p:spPr>
        <p:txBody>
          <a:bodyPr/>
          <a:lstStyle/>
          <a:p>
            <a:r>
              <a:rPr lang="en-US" dirty="0"/>
              <a:t>SEIR Modeling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08FE0-3323-4F63-8FDF-A917ED4A88C4}"/>
              </a:ext>
            </a:extLst>
          </p:cNvPr>
          <p:cNvCxnSpPr/>
          <p:nvPr/>
        </p:nvCxnSpPr>
        <p:spPr>
          <a:xfrm>
            <a:off x="2147341" y="3421144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33A1EB-2614-411C-BCE6-A1D0C3FC7E08}"/>
              </a:ext>
            </a:extLst>
          </p:cNvPr>
          <p:cNvSpPr txBox="1"/>
          <p:nvPr/>
        </p:nvSpPr>
        <p:spPr>
          <a:xfrm>
            <a:off x="224683" y="3066530"/>
            <a:ext cx="190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Susceptible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A70B9-61A7-4C80-82D9-DE6C2EA72F54}"/>
              </a:ext>
            </a:extLst>
          </p:cNvPr>
          <p:cNvSpPr txBox="1"/>
          <p:nvPr/>
        </p:nvSpPr>
        <p:spPr>
          <a:xfrm>
            <a:off x="3564141" y="3054031"/>
            <a:ext cx="17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Exposed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FEEE-C8D8-40EB-A5BA-5E1735DBBFFD}"/>
              </a:ext>
            </a:extLst>
          </p:cNvPr>
          <p:cNvSpPr txBox="1"/>
          <p:nvPr/>
        </p:nvSpPr>
        <p:spPr>
          <a:xfrm>
            <a:off x="9968563" y="3001180"/>
            <a:ext cx="176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Recovered</a:t>
            </a:r>
            <a:endParaRPr lang="en-US" b="1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BEA68F4-FC73-4C77-A0EA-B25AE83AE8BD}"/>
              </a:ext>
            </a:extLst>
          </p:cNvPr>
          <p:cNvSpPr/>
          <p:nvPr/>
        </p:nvSpPr>
        <p:spPr>
          <a:xfrm>
            <a:off x="2441542" y="3093546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/>
              <p:nvPr/>
            </p:nvSpPr>
            <p:spPr>
              <a:xfrm>
                <a:off x="2262695" y="2549141"/>
                <a:ext cx="6499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95" y="2549141"/>
                <a:ext cx="6499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/>
              <p:nvPr/>
            </p:nvSpPr>
            <p:spPr>
              <a:xfrm>
                <a:off x="8951192" y="2550240"/>
                <a:ext cx="6719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192" y="2550240"/>
                <a:ext cx="6719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94AEF9-C330-477D-8302-CC2F55C11288}"/>
              </a:ext>
            </a:extLst>
          </p:cNvPr>
          <p:cNvCxnSpPr/>
          <p:nvPr/>
        </p:nvCxnSpPr>
        <p:spPr>
          <a:xfrm>
            <a:off x="5690722" y="3322854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5102A-252D-488B-895A-5C7FA5E5E2CE}"/>
              </a:ext>
            </a:extLst>
          </p:cNvPr>
          <p:cNvCxnSpPr/>
          <p:nvPr/>
        </p:nvCxnSpPr>
        <p:spPr>
          <a:xfrm>
            <a:off x="8887331" y="3284864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0FBC7-7430-4978-949E-95443CD1BD73}"/>
              </a:ext>
            </a:extLst>
          </p:cNvPr>
          <p:cNvSpPr txBox="1"/>
          <p:nvPr/>
        </p:nvSpPr>
        <p:spPr>
          <a:xfrm>
            <a:off x="6902082" y="2952147"/>
            <a:ext cx="17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Infectious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EA510E-4CA5-46A7-86CD-27BFADAF1C6F}"/>
                  </a:ext>
                </a:extLst>
              </p:cNvPr>
              <p:cNvSpPr txBox="1"/>
              <p:nvPr/>
            </p:nvSpPr>
            <p:spPr>
              <a:xfrm>
                <a:off x="5743401" y="2466619"/>
                <a:ext cx="6499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EA510E-4CA5-46A7-86CD-27BFADAF1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401" y="2466619"/>
                <a:ext cx="6499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/>
              <p:nvPr/>
            </p:nvSpPr>
            <p:spPr>
              <a:xfrm>
                <a:off x="9500971" y="4945129"/>
                <a:ext cx="31966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= infection rate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= incubation rate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recovery rate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971" y="4945129"/>
                <a:ext cx="3196609" cy="1477328"/>
              </a:xfrm>
              <a:prstGeom prst="rect">
                <a:avLst/>
              </a:prstGeom>
              <a:blipFill>
                <a:blip r:embed="rId5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485169-C7AD-4448-8690-BA2B477D14C9}"/>
                  </a:ext>
                </a:extLst>
              </p:cNvPr>
              <p:cNvSpPr txBox="1"/>
              <p:nvPr/>
            </p:nvSpPr>
            <p:spPr>
              <a:xfrm>
                <a:off x="787704" y="4683519"/>
                <a:ext cx="2534633" cy="200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S’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E’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I’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b="0" dirty="0"/>
                  <a:t>I</a:t>
                </a:r>
              </a:p>
              <a:p>
                <a:r>
                  <a:rPr lang="en-US" sz="2800" dirty="0"/>
                  <a:t>R’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sz="2800" b="0" dirty="0"/>
                      <m:t>I</m:t>
                    </m:r>
                  </m:oMath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485169-C7AD-4448-8690-BA2B477D1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4" y="4683519"/>
                <a:ext cx="2534633" cy="2000548"/>
              </a:xfrm>
              <a:prstGeom prst="rect">
                <a:avLst/>
              </a:prstGeom>
              <a:blipFill>
                <a:blip r:embed="rId6"/>
                <a:stretch>
                  <a:fillRect l="-8413" t="-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1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0384CAC-BAED-4B26-BB9B-CE1602D33776}"/>
              </a:ext>
            </a:extLst>
          </p:cNvPr>
          <p:cNvSpPr/>
          <p:nvPr/>
        </p:nvSpPr>
        <p:spPr>
          <a:xfrm>
            <a:off x="9951189" y="2435867"/>
            <a:ext cx="1761585" cy="174217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F8EB67A-150F-4463-AC4A-994C61308136}"/>
              </a:ext>
            </a:extLst>
          </p:cNvPr>
          <p:cNvSpPr/>
          <p:nvPr/>
        </p:nvSpPr>
        <p:spPr>
          <a:xfrm>
            <a:off x="3508808" y="2466619"/>
            <a:ext cx="1761585" cy="174217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901292F-F641-402D-AB74-45805BCB8A33}"/>
              </a:ext>
            </a:extLst>
          </p:cNvPr>
          <p:cNvSpPr/>
          <p:nvPr/>
        </p:nvSpPr>
        <p:spPr>
          <a:xfrm>
            <a:off x="6861583" y="4218299"/>
            <a:ext cx="1761585" cy="1742179"/>
          </a:xfrm>
          <a:prstGeom prst="flowChartConnector">
            <a:avLst/>
          </a:prstGeom>
          <a:solidFill>
            <a:srgbClr val="D44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FD63CD1-1CB0-41E2-B484-79ED8A7FD2B5}"/>
              </a:ext>
            </a:extLst>
          </p:cNvPr>
          <p:cNvSpPr/>
          <p:nvPr/>
        </p:nvSpPr>
        <p:spPr>
          <a:xfrm>
            <a:off x="293436" y="2466619"/>
            <a:ext cx="1761585" cy="1742179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84315-2A64-4B9A-B9F0-9DB66D78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301175"/>
            <a:ext cx="10515600" cy="1325563"/>
          </a:xfrm>
        </p:spPr>
        <p:txBody>
          <a:bodyPr/>
          <a:lstStyle/>
          <a:p>
            <a:r>
              <a:rPr lang="en-US" dirty="0"/>
              <a:t>SEIRQ Modeling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08FE0-3323-4F63-8FDF-A917ED4A88C4}"/>
              </a:ext>
            </a:extLst>
          </p:cNvPr>
          <p:cNvCxnSpPr/>
          <p:nvPr/>
        </p:nvCxnSpPr>
        <p:spPr>
          <a:xfrm>
            <a:off x="2147341" y="3421144"/>
            <a:ext cx="8998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33A1EB-2614-411C-BCE6-A1D0C3FC7E08}"/>
              </a:ext>
            </a:extLst>
          </p:cNvPr>
          <p:cNvSpPr txBox="1"/>
          <p:nvPr/>
        </p:nvSpPr>
        <p:spPr>
          <a:xfrm>
            <a:off x="224683" y="3066530"/>
            <a:ext cx="190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Susceptible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A70B9-61A7-4C80-82D9-DE6C2EA72F54}"/>
              </a:ext>
            </a:extLst>
          </p:cNvPr>
          <p:cNvSpPr txBox="1"/>
          <p:nvPr/>
        </p:nvSpPr>
        <p:spPr>
          <a:xfrm>
            <a:off x="3564141" y="3054031"/>
            <a:ext cx="17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Exposed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FEEE-C8D8-40EB-A5BA-5E1735DBBFFD}"/>
              </a:ext>
            </a:extLst>
          </p:cNvPr>
          <p:cNvSpPr txBox="1"/>
          <p:nvPr/>
        </p:nvSpPr>
        <p:spPr>
          <a:xfrm>
            <a:off x="9968563" y="3001180"/>
            <a:ext cx="176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Recovered</a:t>
            </a:r>
            <a:endParaRPr lang="en-US" b="1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BEA68F4-FC73-4C77-A0EA-B25AE83AE8BD}"/>
              </a:ext>
            </a:extLst>
          </p:cNvPr>
          <p:cNvSpPr/>
          <p:nvPr/>
        </p:nvSpPr>
        <p:spPr>
          <a:xfrm>
            <a:off x="2441542" y="3093546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/>
              <p:nvPr/>
            </p:nvSpPr>
            <p:spPr>
              <a:xfrm>
                <a:off x="2262695" y="2549141"/>
                <a:ext cx="6499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480AD9-87BE-4532-AA33-58274010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95" y="2549141"/>
                <a:ext cx="6499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/>
              <p:nvPr/>
            </p:nvSpPr>
            <p:spPr>
              <a:xfrm>
                <a:off x="9218475" y="1210565"/>
                <a:ext cx="6719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5A3ADC-C86D-4EB2-A4E0-F5CF3C49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475" y="1210565"/>
                <a:ext cx="6719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CEC56-2404-4F83-832A-3FFA17E896AA}"/>
                  </a:ext>
                </a:extLst>
              </p:cNvPr>
              <p:cNvSpPr txBox="1"/>
              <p:nvPr/>
            </p:nvSpPr>
            <p:spPr>
              <a:xfrm>
                <a:off x="583676" y="4439394"/>
                <a:ext cx="2612011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S’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E’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I’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b="0" dirty="0"/>
                  <a:t>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800" b="0" dirty="0"/>
                  <a:t>I</a:t>
                </a:r>
              </a:p>
              <a:p>
                <a:r>
                  <a:rPr lang="en-US" sz="2800" dirty="0"/>
                  <a:t>R’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sz="2800" b="0" dirty="0"/>
                      <m:t>I</m:t>
                    </m:r>
                  </m:oMath>
                </a14:m>
                <a:r>
                  <a:rPr lang="en-US" sz="2800" b="0" dirty="0"/>
                  <a:t> + </a:t>
                </a:r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𝜀Q</a:t>
                </a:r>
                <a:endParaRPr lang="en-US" sz="2800" b="0" dirty="0"/>
              </a:p>
              <a:p>
                <a:r>
                  <a:rPr lang="en-US" sz="2800" dirty="0"/>
                  <a:t>Q’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m:rPr>
                        <m:nor/>
                      </m:rPr>
                      <a:rPr lang="en-US" sz="28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1CEC56-2404-4F83-832A-3FFA17E8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4439394"/>
                <a:ext cx="2612011" cy="2585323"/>
              </a:xfrm>
              <a:prstGeom prst="rect">
                <a:avLst/>
              </a:prstGeom>
              <a:blipFill>
                <a:blip r:embed="rId4"/>
                <a:stretch>
                  <a:fillRect l="-8411" t="-4009" r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94AEF9-C330-477D-8302-CC2F55C11288}"/>
              </a:ext>
            </a:extLst>
          </p:cNvPr>
          <p:cNvCxnSpPr>
            <a:cxnSpLocks/>
          </p:cNvCxnSpPr>
          <p:nvPr/>
        </p:nvCxnSpPr>
        <p:spPr>
          <a:xfrm>
            <a:off x="5607111" y="4022351"/>
            <a:ext cx="786278" cy="39189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0FBC7-7430-4978-949E-95443CD1BD73}"/>
              </a:ext>
            </a:extLst>
          </p:cNvPr>
          <p:cNvSpPr txBox="1"/>
          <p:nvPr/>
        </p:nvSpPr>
        <p:spPr>
          <a:xfrm>
            <a:off x="6889249" y="4858555"/>
            <a:ext cx="17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Infectious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A510E-4CA5-46A7-86CD-27BFADAF1C6F}"/>
              </a:ext>
            </a:extLst>
          </p:cNvPr>
          <p:cNvSpPr txBox="1"/>
          <p:nvPr/>
        </p:nvSpPr>
        <p:spPr>
          <a:xfrm>
            <a:off x="7067159" y="3085598"/>
            <a:ext cx="6499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200" dirty="0"/>
              <a:t>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/>
              <p:nvPr/>
            </p:nvSpPr>
            <p:spPr>
              <a:xfrm>
                <a:off x="9500971" y="4945129"/>
                <a:ext cx="319660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= infection rate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= incubation rate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recovery rate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/>
                  <a:t> = quarantine rate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= quarantine recovery </a:t>
                </a:r>
              </a:p>
              <a:p>
                <a:r>
                  <a:rPr lang="en-US" dirty="0"/>
                  <a:t>      rate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D8AF93-14BB-4287-90C9-004DFADE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971" y="4945129"/>
                <a:ext cx="3196609" cy="2031325"/>
              </a:xfrm>
              <a:prstGeom prst="rect">
                <a:avLst/>
              </a:prstGeom>
              <a:blipFill>
                <a:blip r:embed="rId5"/>
                <a:stretch>
                  <a:fillRect l="-573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DAF5E5E-41F5-430F-990A-0234F60CEB76}"/>
              </a:ext>
            </a:extLst>
          </p:cNvPr>
          <p:cNvSpPr/>
          <p:nvPr/>
        </p:nvSpPr>
        <p:spPr>
          <a:xfrm>
            <a:off x="6874415" y="897522"/>
            <a:ext cx="1761585" cy="1742179"/>
          </a:xfrm>
          <a:prstGeom prst="flowChartConnector">
            <a:avLst/>
          </a:prstGeom>
          <a:solidFill>
            <a:srgbClr val="B66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03871-DD41-4FDC-B616-0662B941EEE6}"/>
              </a:ext>
            </a:extLst>
          </p:cNvPr>
          <p:cNvSpPr txBox="1"/>
          <p:nvPr/>
        </p:nvSpPr>
        <p:spPr>
          <a:xfrm>
            <a:off x="6861583" y="1440722"/>
            <a:ext cx="188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Quarantined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F5486B-00FE-43E8-9D0D-7FD9534478B0}"/>
              </a:ext>
            </a:extLst>
          </p:cNvPr>
          <p:cNvCxnSpPr>
            <a:cxnSpLocks/>
          </p:cNvCxnSpPr>
          <p:nvPr/>
        </p:nvCxnSpPr>
        <p:spPr>
          <a:xfrm flipV="1">
            <a:off x="7717147" y="2907790"/>
            <a:ext cx="0" cy="74901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83B02A-C6A5-4492-B520-3E7396DEC4AF}"/>
                  </a:ext>
                </a:extLst>
              </p:cNvPr>
              <p:cNvSpPr txBox="1"/>
              <p:nvPr/>
            </p:nvSpPr>
            <p:spPr>
              <a:xfrm>
                <a:off x="5802882" y="3597953"/>
                <a:ext cx="64998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83B02A-C6A5-4492-B520-3E7396DE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82" y="3597953"/>
                <a:ext cx="6499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D02A5-770B-474C-9D49-A1ED1218CB65}"/>
              </a:ext>
            </a:extLst>
          </p:cNvPr>
          <p:cNvCxnSpPr>
            <a:cxnSpLocks/>
          </p:cNvCxnSpPr>
          <p:nvPr/>
        </p:nvCxnSpPr>
        <p:spPr>
          <a:xfrm>
            <a:off x="9164911" y="1850730"/>
            <a:ext cx="786278" cy="39189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8D78D-54BB-4CD0-A596-732DA9BD66C2}"/>
              </a:ext>
            </a:extLst>
          </p:cNvPr>
          <p:cNvCxnSpPr>
            <a:cxnSpLocks/>
          </p:cNvCxnSpPr>
          <p:nvPr/>
        </p:nvCxnSpPr>
        <p:spPr>
          <a:xfrm flipV="1">
            <a:off x="9013667" y="4047669"/>
            <a:ext cx="818561" cy="55875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FEBDD2-20A7-4789-A8A4-8A0EFBE03E52}"/>
                  </a:ext>
                </a:extLst>
              </p:cNvPr>
              <p:cNvSpPr txBox="1"/>
              <p:nvPr/>
            </p:nvSpPr>
            <p:spPr>
              <a:xfrm>
                <a:off x="8938826" y="3569606"/>
                <a:ext cx="6719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FEBDD2-20A7-4789-A8A4-8A0EFBE0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26" y="3569606"/>
                <a:ext cx="67197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3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AA1-A385-4EA5-B242-51340BF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71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8BC88D6DDD34897521C34BF2FEFB9" ma:contentTypeVersion="9" ma:contentTypeDescription="Create a new document." ma:contentTypeScope="" ma:versionID="affd05b88ddf1e95720801e69eadc5e0">
  <xsd:schema xmlns:xsd="http://www.w3.org/2001/XMLSchema" xmlns:xs="http://www.w3.org/2001/XMLSchema" xmlns:p="http://schemas.microsoft.com/office/2006/metadata/properties" xmlns:ns3="ba0fa6cd-69a8-4de6-8e21-4700f4eb3c82" xmlns:ns4="d6e68ed1-d87f-429f-b501-6ae19cf7d197" targetNamespace="http://schemas.microsoft.com/office/2006/metadata/properties" ma:root="true" ma:fieldsID="d7f0a7a4f2116b6b17fbc0ba92116efc" ns3:_="" ns4:_="">
    <xsd:import namespace="ba0fa6cd-69a8-4de6-8e21-4700f4eb3c82"/>
    <xsd:import namespace="d6e68ed1-d87f-429f-b501-6ae19cf7d19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fa6cd-69a8-4de6-8e21-4700f4eb3c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68ed1-d87f-429f-b501-6ae19cf7d1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6EF19A-4E04-4BC4-A630-EB76C2272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fa6cd-69a8-4de6-8e21-4700f4eb3c82"/>
    <ds:schemaRef ds:uri="d6e68ed1-d87f-429f-b501-6ae19cf7d1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35577D-0CF9-49E4-A170-EF21FED9D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B85C7-27CE-4B71-9A93-E08FE7200F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204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Reticulate</vt:lpstr>
      <vt:lpstr>Reticulate</vt:lpstr>
      <vt:lpstr>Why Choose?</vt:lpstr>
      <vt:lpstr>Reticulate</vt:lpstr>
      <vt:lpstr>Setup </vt:lpstr>
      <vt:lpstr>SIR Modeling</vt:lpstr>
      <vt:lpstr>SEIR Modeling</vt:lpstr>
      <vt:lpstr>SEIRQ Modeling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Reticulate</dc:title>
  <dc:creator>Gabriella Smith</dc:creator>
  <cp:lastModifiedBy>Gabriella Smith</cp:lastModifiedBy>
  <cp:revision>9</cp:revision>
  <dcterms:created xsi:type="dcterms:W3CDTF">2020-11-17T23:14:45Z</dcterms:created>
  <dcterms:modified xsi:type="dcterms:W3CDTF">2020-11-18T18:48:20Z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Gabriella.Smith@imail.org</vt:lpwstr>
  </property>
  <property fmtid="{D5CDD505-2E9C-101B-9397-08002B2CF9AE}" pid="5" name="MSIP_Label_ba1a4512-8026-4a73-bfb7-8d52c1779a3a_SetDate">
    <vt:lpwstr>2020-11-18T10:49:02.0919842Z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bfbede17-eef1-4bd7-9b62-df30f17ad980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  <property fmtid="{D5CDD505-2E9C-101B-9397-08002B2CF9AE}" pid="11" name="ContentTypeId">
    <vt:lpwstr>0x0101006F08BC88D6DDD34897521C34BF2FEFB9</vt:lpwstr>
  </property>
</Properties>
</file>