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2"/>
  </p:notesMasterIdLst>
  <p:handoutMasterIdLst>
    <p:handoutMasterId r:id="rId43"/>
  </p:handoutMasterIdLst>
  <p:sldIdLst>
    <p:sldId id="256" r:id="rId5"/>
    <p:sldId id="1194" r:id="rId6"/>
    <p:sldId id="1165" r:id="rId7"/>
    <p:sldId id="1166" r:id="rId8"/>
    <p:sldId id="1156" r:id="rId9"/>
    <p:sldId id="1167" r:id="rId10"/>
    <p:sldId id="1169" r:id="rId11"/>
    <p:sldId id="1168" r:id="rId12"/>
    <p:sldId id="1170" r:id="rId13"/>
    <p:sldId id="270" r:id="rId14"/>
    <p:sldId id="1161" r:id="rId15"/>
    <p:sldId id="1162" r:id="rId16"/>
    <p:sldId id="1164" r:id="rId17"/>
    <p:sldId id="1188" r:id="rId18"/>
    <p:sldId id="1175" r:id="rId19"/>
    <p:sldId id="1171" r:id="rId20"/>
    <p:sldId id="1172" r:id="rId21"/>
    <p:sldId id="1189" r:id="rId22"/>
    <p:sldId id="1157" r:id="rId23"/>
    <p:sldId id="1176" r:id="rId24"/>
    <p:sldId id="1177" r:id="rId25"/>
    <p:sldId id="1191" r:id="rId26"/>
    <p:sldId id="1159" r:id="rId27"/>
    <p:sldId id="1173" r:id="rId28"/>
    <p:sldId id="1190" r:id="rId29"/>
    <p:sldId id="1181" r:id="rId30"/>
    <p:sldId id="1182" r:id="rId31"/>
    <p:sldId id="1184" r:id="rId32"/>
    <p:sldId id="1185" r:id="rId33"/>
    <p:sldId id="1193" r:id="rId34"/>
    <p:sldId id="1178" r:id="rId35"/>
    <p:sldId id="1187" r:id="rId36"/>
    <p:sldId id="1179" r:id="rId37"/>
    <p:sldId id="1180" r:id="rId38"/>
    <p:sldId id="1192" r:id="rId39"/>
    <p:sldId id="1160" r:id="rId40"/>
    <p:sldId id="1186" r:id="rId41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7235"/>
    <a:srgbClr val="24446C"/>
    <a:srgbClr val="4E84C4"/>
    <a:srgbClr val="D5E3EE"/>
    <a:srgbClr val="0738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DD36B0-5FB6-47A0-AAAC-A352959B1902}" v="47" dt="2022-11-02T16:51:56.0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 Nielsen" userId="3600b33a-45f5-4a43-9a08-720975c254f7" providerId="ADAL" clId="{0EDD36B0-5FB6-47A0-AAAC-A352959B1902}"/>
    <pc:docChg chg="undo custSel addSld delSld modSld sldOrd">
      <pc:chgData name="Mark Nielsen" userId="3600b33a-45f5-4a43-9a08-720975c254f7" providerId="ADAL" clId="{0EDD36B0-5FB6-47A0-AAAC-A352959B1902}" dt="2022-11-02T16:51:56.064" v="1265" actId="1076"/>
      <pc:docMkLst>
        <pc:docMk/>
      </pc:docMkLst>
      <pc:sldChg chg="addSp delSp modSp mod">
        <pc:chgData name="Mark Nielsen" userId="3600b33a-45f5-4a43-9a08-720975c254f7" providerId="ADAL" clId="{0EDD36B0-5FB6-47A0-AAAC-A352959B1902}" dt="2022-11-02T16:45:28.042" v="1150" actId="20577"/>
        <pc:sldMkLst>
          <pc:docMk/>
          <pc:sldMk cId="2345732359" sldId="256"/>
        </pc:sldMkLst>
        <pc:spChg chg="mod">
          <ac:chgData name="Mark Nielsen" userId="3600b33a-45f5-4a43-9a08-720975c254f7" providerId="ADAL" clId="{0EDD36B0-5FB6-47A0-AAAC-A352959B1902}" dt="2022-11-02T16:45:28.042" v="1150" actId="20577"/>
          <ac:spMkLst>
            <pc:docMk/>
            <pc:sldMk cId="2345732359" sldId="256"/>
            <ac:spMk id="4" creationId="{00000000-0000-0000-0000-000000000000}"/>
          </ac:spMkLst>
        </pc:spChg>
        <pc:spChg chg="add del mod">
          <ac:chgData name="Mark Nielsen" userId="3600b33a-45f5-4a43-9a08-720975c254f7" providerId="ADAL" clId="{0EDD36B0-5FB6-47A0-AAAC-A352959B1902}" dt="2022-11-02T05:06:44.922" v="941" actId="931"/>
          <ac:spMkLst>
            <pc:docMk/>
            <pc:sldMk cId="2345732359" sldId="256"/>
            <ac:spMk id="6" creationId="{83A5D9BF-8D42-4539-8631-2F88226EB022}"/>
          </ac:spMkLst>
        </pc:spChg>
        <pc:spChg chg="add mod">
          <ac:chgData name="Mark Nielsen" userId="3600b33a-45f5-4a43-9a08-720975c254f7" providerId="ADAL" clId="{0EDD36B0-5FB6-47A0-AAAC-A352959B1902}" dt="2022-11-02T05:06:48.222" v="943" actId="962"/>
          <ac:spMkLst>
            <pc:docMk/>
            <pc:sldMk cId="2345732359" sldId="256"/>
            <ac:spMk id="9" creationId="{085C53B3-871A-4E81-9A1F-BD9D42C4C1DD}"/>
          </ac:spMkLst>
        </pc:spChg>
        <pc:picChg chg="add mod">
          <ac:chgData name="Mark Nielsen" userId="3600b33a-45f5-4a43-9a08-720975c254f7" providerId="ADAL" clId="{0EDD36B0-5FB6-47A0-AAAC-A352959B1902}" dt="2022-11-02T05:06:48.222" v="943" actId="962"/>
          <ac:picMkLst>
            <pc:docMk/>
            <pc:sldMk cId="2345732359" sldId="256"/>
            <ac:picMk id="8" creationId="{D0000F36-C3B9-4D6C-8F58-56EED2B4A899}"/>
          </ac:picMkLst>
        </pc:picChg>
        <pc:picChg chg="del">
          <ac:chgData name="Mark Nielsen" userId="3600b33a-45f5-4a43-9a08-720975c254f7" providerId="ADAL" clId="{0EDD36B0-5FB6-47A0-AAAC-A352959B1902}" dt="2022-11-02T05:03:05.238" v="940" actId="478"/>
          <ac:picMkLst>
            <pc:docMk/>
            <pc:sldMk cId="2345732359" sldId="256"/>
            <ac:picMk id="15" creationId="{00000000-0000-0000-0000-000000000000}"/>
          </ac:picMkLst>
        </pc:picChg>
      </pc:sldChg>
      <pc:sldChg chg="addSp modSp mod">
        <pc:chgData name="Mark Nielsen" userId="3600b33a-45f5-4a43-9a08-720975c254f7" providerId="ADAL" clId="{0EDD36B0-5FB6-47A0-AAAC-A352959B1902}" dt="2022-11-02T03:05:29.923" v="556" actId="1076"/>
        <pc:sldMkLst>
          <pc:docMk/>
          <pc:sldMk cId="268956164" sldId="270"/>
        </pc:sldMkLst>
        <pc:spChg chg="add mod">
          <ac:chgData name="Mark Nielsen" userId="3600b33a-45f5-4a43-9a08-720975c254f7" providerId="ADAL" clId="{0EDD36B0-5FB6-47A0-AAAC-A352959B1902}" dt="2022-11-02T03:05:29.923" v="556" actId="1076"/>
          <ac:spMkLst>
            <pc:docMk/>
            <pc:sldMk cId="268956164" sldId="270"/>
            <ac:spMk id="5" creationId="{900CF40B-D9AE-4EC2-A507-5225C39E8BEA}"/>
          </ac:spMkLst>
        </pc:spChg>
      </pc:sldChg>
      <pc:sldChg chg="addSp modSp mod">
        <pc:chgData name="Mark Nielsen" userId="3600b33a-45f5-4a43-9a08-720975c254f7" providerId="ADAL" clId="{0EDD36B0-5FB6-47A0-AAAC-A352959B1902}" dt="2022-11-02T03:04:40.322" v="550" actId="1076"/>
        <pc:sldMkLst>
          <pc:docMk/>
          <pc:sldMk cId="817394181" sldId="1157"/>
        </pc:sldMkLst>
        <pc:spChg chg="add mod">
          <ac:chgData name="Mark Nielsen" userId="3600b33a-45f5-4a43-9a08-720975c254f7" providerId="ADAL" clId="{0EDD36B0-5FB6-47A0-AAAC-A352959B1902}" dt="2022-11-02T03:04:40.322" v="550" actId="1076"/>
          <ac:spMkLst>
            <pc:docMk/>
            <pc:sldMk cId="817394181" sldId="1157"/>
            <ac:spMk id="5" creationId="{F2A6C8F6-D976-4435-868D-DB808D1A6FAB}"/>
          </ac:spMkLst>
        </pc:spChg>
      </pc:sldChg>
      <pc:sldChg chg="addSp modSp mod">
        <pc:chgData name="Mark Nielsen" userId="3600b33a-45f5-4a43-9a08-720975c254f7" providerId="ADAL" clId="{0EDD36B0-5FB6-47A0-AAAC-A352959B1902}" dt="2022-11-02T06:32:11.610" v="1117" actId="20577"/>
        <pc:sldMkLst>
          <pc:docMk/>
          <pc:sldMk cId="3035150215" sldId="1159"/>
        </pc:sldMkLst>
        <pc:spChg chg="add mod">
          <ac:chgData name="Mark Nielsen" userId="3600b33a-45f5-4a43-9a08-720975c254f7" providerId="ADAL" clId="{0EDD36B0-5FB6-47A0-AAAC-A352959B1902}" dt="2022-11-02T03:04:13.735" v="548" actId="1076"/>
          <ac:spMkLst>
            <pc:docMk/>
            <pc:sldMk cId="3035150215" sldId="1159"/>
            <ac:spMk id="5" creationId="{3B44BEAA-F65B-42FC-BAB6-78D134088803}"/>
          </ac:spMkLst>
        </pc:spChg>
        <pc:spChg chg="mod">
          <ac:chgData name="Mark Nielsen" userId="3600b33a-45f5-4a43-9a08-720975c254f7" providerId="ADAL" clId="{0EDD36B0-5FB6-47A0-AAAC-A352959B1902}" dt="2022-11-02T06:32:11.610" v="1117" actId="20577"/>
          <ac:spMkLst>
            <pc:docMk/>
            <pc:sldMk cId="3035150215" sldId="1159"/>
            <ac:spMk id="6" creationId="{82847CB5-E3D8-F94F-B90B-8153C5D7A108}"/>
          </ac:spMkLst>
        </pc:spChg>
        <pc:spChg chg="mod">
          <ac:chgData name="Mark Nielsen" userId="3600b33a-45f5-4a43-9a08-720975c254f7" providerId="ADAL" clId="{0EDD36B0-5FB6-47A0-AAAC-A352959B1902}" dt="2022-11-02T00:49:45.836" v="208" actId="20577"/>
          <ac:spMkLst>
            <pc:docMk/>
            <pc:sldMk cId="3035150215" sldId="1159"/>
            <ac:spMk id="7" creationId="{AB9C16C6-84F1-BB4A-B532-19BECBFCE2B1}"/>
          </ac:spMkLst>
        </pc:spChg>
      </pc:sldChg>
      <pc:sldChg chg="addSp modSp mod">
        <pc:chgData name="Mark Nielsen" userId="3600b33a-45f5-4a43-9a08-720975c254f7" providerId="ADAL" clId="{0EDD36B0-5FB6-47A0-AAAC-A352959B1902}" dt="2022-11-02T03:07:57.914" v="567" actId="1076"/>
        <pc:sldMkLst>
          <pc:docMk/>
          <pc:sldMk cId="3558820660" sldId="1164"/>
        </pc:sldMkLst>
        <pc:spChg chg="add mod">
          <ac:chgData name="Mark Nielsen" userId="3600b33a-45f5-4a43-9a08-720975c254f7" providerId="ADAL" clId="{0EDD36B0-5FB6-47A0-AAAC-A352959B1902}" dt="2022-11-02T03:07:57.914" v="567" actId="1076"/>
          <ac:spMkLst>
            <pc:docMk/>
            <pc:sldMk cId="3558820660" sldId="1164"/>
            <ac:spMk id="12" creationId="{E89FFAB4-752B-4E64-B3B5-0B2B80DCF129}"/>
          </ac:spMkLst>
        </pc:spChg>
        <pc:picChg chg="mod">
          <ac:chgData name="Mark Nielsen" userId="3600b33a-45f5-4a43-9a08-720975c254f7" providerId="ADAL" clId="{0EDD36B0-5FB6-47A0-AAAC-A352959B1902}" dt="2022-11-02T03:07:48.035" v="564" actId="1076"/>
          <ac:picMkLst>
            <pc:docMk/>
            <pc:sldMk cId="3558820660" sldId="1164"/>
            <ac:picMk id="8" creationId="{D295FC1B-BF79-4FA5-B2A5-E3A49C55CB29}"/>
          </ac:picMkLst>
        </pc:picChg>
      </pc:sldChg>
      <pc:sldChg chg="ord">
        <pc:chgData name="Mark Nielsen" userId="3600b33a-45f5-4a43-9a08-720975c254f7" providerId="ADAL" clId="{0EDD36B0-5FB6-47A0-AAAC-A352959B1902}" dt="2022-11-02T05:11:19.319" v="945"/>
        <pc:sldMkLst>
          <pc:docMk/>
          <pc:sldMk cId="4169262914" sldId="1165"/>
        </pc:sldMkLst>
      </pc:sldChg>
      <pc:sldChg chg="addSp delSp modSp mod ord">
        <pc:chgData name="Mark Nielsen" userId="3600b33a-45f5-4a43-9a08-720975c254f7" providerId="ADAL" clId="{0EDD36B0-5FB6-47A0-AAAC-A352959B1902}" dt="2022-11-02T05:11:19.319" v="945"/>
        <pc:sldMkLst>
          <pc:docMk/>
          <pc:sldMk cId="1681752461" sldId="1166"/>
        </pc:sldMkLst>
        <pc:spChg chg="del">
          <ac:chgData name="Mark Nielsen" userId="3600b33a-45f5-4a43-9a08-720975c254f7" providerId="ADAL" clId="{0EDD36B0-5FB6-47A0-AAAC-A352959B1902}" dt="2022-11-02T03:34:42.801" v="855"/>
          <ac:spMkLst>
            <pc:docMk/>
            <pc:sldMk cId="1681752461" sldId="1166"/>
            <ac:spMk id="5" creationId="{310DFA6A-0521-4AB4-B254-39F7FAE14B20}"/>
          </ac:spMkLst>
        </pc:spChg>
        <pc:spChg chg="add del mod">
          <ac:chgData name="Mark Nielsen" userId="3600b33a-45f5-4a43-9a08-720975c254f7" providerId="ADAL" clId="{0EDD36B0-5FB6-47A0-AAAC-A352959B1902}" dt="2022-11-02T03:37:21.678" v="862" actId="478"/>
          <ac:spMkLst>
            <pc:docMk/>
            <pc:sldMk cId="1681752461" sldId="1166"/>
            <ac:spMk id="7" creationId="{BA42A634-14BE-43D0-867E-0A1983544A4B}"/>
          </ac:spMkLst>
        </pc:spChg>
        <pc:spChg chg="add mod">
          <ac:chgData name="Mark Nielsen" userId="3600b33a-45f5-4a43-9a08-720975c254f7" providerId="ADAL" clId="{0EDD36B0-5FB6-47A0-AAAC-A352959B1902}" dt="2022-11-02T03:37:26.679" v="864" actId="1076"/>
          <ac:spMkLst>
            <pc:docMk/>
            <pc:sldMk cId="1681752461" sldId="1166"/>
            <ac:spMk id="10" creationId="{35AA1448-0FA3-4DBA-9685-34549C989F65}"/>
          </ac:spMkLst>
        </pc:spChg>
        <pc:picChg chg="add mod">
          <ac:chgData name="Mark Nielsen" userId="3600b33a-45f5-4a43-9a08-720975c254f7" providerId="ADAL" clId="{0EDD36B0-5FB6-47A0-AAAC-A352959B1902}" dt="2022-11-02T03:38:20.490" v="871" actId="732"/>
          <ac:picMkLst>
            <pc:docMk/>
            <pc:sldMk cId="1681752461" sldId="1166"/>
            <ac:picMk id="6146" creationId="{11E86A00-7256-4C0B-A63B-2D11DD6D6099}"/>
          </ac:picMkLst>
        </pc:picChg>
      </pc:sldChg>
      <pc:sldChg chg="addSp modSp mod">
        <pc:chgData name="Mark Nielsen" userId="3600b33a-45f5-4a43-9a08-720975c254f7" providerId="ADAL" clId="{0EDD36B0-5FB6-47A0-AAAC-A352959B1902}" dt="2022-11-02T03:06:09.179" v="559" actId="1076"/>
        <pc:sldMkLst>
          <pc:docMk/>
          <pc:sldMk cId="1941419567" sldId="1167"/>
        </pc:sldMkLst>
        <pc:spChg chg="add mod">
          <ac:chgData name="Mark Nielsen" userId="3600b33a-45f5-4a43-9a08-720975c254f7" providerId="ADAL" clId="{0EDD36B0-5FB6-47A0-AAAC-A352959B1902}" dt="2022-11-02T03:06:09.179" v="559" actId="1076"/>
          <ac:spMkLst>
            <pc:docMk/>
            <pc:sldMk cId="1941419567" sldId="1167"/>
            <ac:spMk id="13" creationId="{A8C080CC-D6B1-4482-AA32-E70343C68D44}"/>
          </ac:spMkLst>
        </pc:spChg>
      </pc:sldChg>
      <pc:sldChg chg="modSp mod">
        <pc:chgData name="Mark Nielsen" userId="3600b33a-45f5-4a43-9a08-720975c254f7" providerId="ADAL" clId="{0EDD36B0-5FB6-47A0-AAAC-A352959B1902}" dt="2022-11-02T05:34:33.342" v="1017" actId="20577"/>
        <pc:sldMkLst>
          <pc:docMk/>
          <pc:sldMk cId="3567163925" sldId="1170"/>
        </pc:sldMkLst>
        <pc:spChg chg="mod">
          <ac:chgData name="Mark Nielsen" userId="3600b33a-45f5-4a43-9a08-720975c254f7" providerId="ADAL" clId="{0EDD36B0-5FB6-47A0-AAAC-A352959B1902}" dt="2022-11-02T05:11:47.213" v="962" actId="20577"/>
          <ac:spMkLst>
            <pc:docMk/>
            <pc:sldMk cId="3567163925" sldId="1170"/>
            <ac:spMk id="4" creationId="{505BD776-2FCF-451D-90C4-ABAA297A7172}"/>
          </ac:spMkLst>
        </pc:spChg>
        <pc:spChg chg="mod">
          <ac:chgData name="Mark Nielsen" userId="3600b33a-45f5-4a43-9a08-720975c254f7" providerId="ADAL" clId="{0EDD36B0-5FB6-47A0-AAAC-A352959B1902}" dt="2022-11-02T05:34:33.342" v="1017" actId="20577"/>
          <ac:spMkLst>
            <pc:docMk/>
            <pc:sldMk cId="3567163925" sldId="1170"/>
            <ac:spMk id="5" creationId="{310DFA6A-0521-4AB4-B254-39F7FAE14B20}"/>
          </ac:spMkLst>
        </pc:spChg>
      </pc:sldChg>
      <pc:sldChg chg="addSp delSp modSp mod">
        <pc:chgData name="Mark Nielsen" userId="3600b33a-45f5-4a43-9a08-720975c254f7" providerId="ADAL" clId="{0EDD36B0-5FB6-47A0-AAAC-A352959B1902}" dt="2022-11-02T05:28:07.853" v="972" actId="20577"/>
        <pc:sldMkLst>
          <pc:docMk/>
          <pc:sldMk cId="2022186318" sldId="1171"/>
        </pc:sldMkLst>
        <pc:spChg chg="mod">
          <ac:chgData name="Mark Nielsen" userId="3600b33a-45f5-4a43-9a08-720975c254f7" providerId="ADAL" clId="{0EDD36B0-5FB6-47A0-AAAC-A352959B1902}" dt="2022-11-02T00:37:12.841" v="6" actId="20577"/>
          <ac:spMkLst>
            <pc:docMk/>
            <pc:sldMk cId="2022186318" sldId="1171"/>
            <ac:spMk id="4" creationId="{505BD776-2FCF-451D-90C4-ABAA297A7172}"/>
          </ac:spMkLst>
        </pc:spChg>
        <pc:spChg chg="add del mod">
          <ac:chgData name="Mark Nielsen" userId="3600b33a-45f5-4a43-9a08-720975c254f7" providerId="ADAL" clId="{0EDD36B0-5FB6-47A0-AAAC-A352959B1902}" dt="2022-11-02T00:34:22.669" v="1" actId="22"/>
          <ac:spMkLst>
            <pc:docMk/>
            <pc:sldMk cId="2022186318" sldId="1171"/>
            <ac:spMk id="7" creationId="{08C1C842-86EB-4839-AC8F-45B6910F0E7C}"/>
          </ac:spMkLst>
        </pc:spChg>
        <pc:spChg chg="add del mod">
          <ac:chgData name="Mark Nielsen" userId="3600b33a-45f5-4a43-9a08-720975c254f7" providerId="ADAL" clId="{0EDD36B0-5FB6-47A0-AAAC-A352959B1902}" dt="2022-11-02T02:29:45" v="320" actId="478"/>
          <ac:spMkLst>
            <pc:docMk/>
            <pc:sldMk cId="2022186318" sldId="1171"/>
            <ac:spMk id="11" creationId="{99DB73F4-05B7-4C5C-A233-162DC7AB859E}"/>
          </ac:spMkLst>
        </pc:spChg>
        <pc:spChg chg="add del mod">
          <ac:chgData name="Mark Nielsen" userId="3600b33a-45f5-4a43-9a08-720975c254f7" providerId="ADAL" clId="{0EDD36B0-5FB6-47A0-AAAC-A352959B1902}" dt="2022-11-02T02:28:49.279" v="314" actId="478"/>
          <ac:spMkLst>
            <pc:docMk/>
            <pc:sldMk cId="2022186318" sldId="1171"/>
            <ac:spMk id="13" creationId="{E8CB3DB9-4D2F-4CB5-91F4-AE43A6D4A3EC}"/>
          </ac:spMkLst>
        </pc:spChg>
        <pc:spChg chg="add mod">
          <ac:chgData name="Mark Nielsen" userId="3600b33a-45f5-4a43-9a08-720975c254f7" providerId="ADAL" clId="{0EDD36B0-5FB6-47A0-AAAC-A352959B1902}" dt="2022-11-02T05:28:07.853" v="972" actId="20577"/>
          <ac:spMkLst>
            <pc:docMk/>
            <pc:sldMk cId="2022186318" sldId="1171"/>
            <ac:spMk id="15" creationId="{7130D7EC-45A5-4FD0-B209-313EAB0268C9}"/>
          </ac:spMkLst>
        </pc:spChg>
        <pc:picChg chg="del">
          <ac:chgData name="Mark Nielsen" userId="3600b33a-45f5-4a43-9a08-720975c254f7" providerId="ADAL" clId="{0EDD36B0-5FB6-47A0-AAAC-A352959B1902}" dt="2022-11-02T00:34:20.401" v="0" actId="478"/>
          <ac:picMkLst>
            <pc:docMk/>
            <pc:sldMk cId="2022186318" sldId="1171"/>
            <ac:picMk id="3" creationId="{6803812B-893C-4C4D-8257-431B27273C1C}"/>
          </ac:picMkLst>
        </pc:picChg>
        <pc:picChg chg="add del mod ord">
          <ac:chgData name="Mark Nielsen" userId="3600b33a-45f5-4a43-9a08-720975c254f7" providerId="ADAL" clId="{0EDD36B0-5FB6-47A0-AAAC-A352959B1902}" dt="2022-11-02T02:28:45.475" v="313" actId="478"/>
          <ac:picMkLst>
            <pc:docMk/>
            <pc:sldMk cId="2022186318" sldId="1171"/>
            <ac:picMk id="9" creationId="{E4425157-C330-41AE-BECA-E41442A8A9E7}"/>
          </ac:picMkLst>
        </pc:picChg>
      </pc:sldChg>
      <pc:sldChg chg="modSp mod">
        <pc:chgData name="Mark Nielsen" userId="3600b33a-45f5-4a43-9a08-720975c254f7" providerId="ADAL" clId="{0EDD36B0-5FB6-47A0-AAAC-A352959B1902}" dt="2022-11-02T05:58:12.625" v="1081" actId="20577"/>
        <pc:sldMkLst>
          <pc:docMk/>
          <pc:sldMk cId="2983457196" sldId="1172"/>
        </pc:sldMkLst>
        <pc:spChg chg="mod">
          <ac:chgData name="Mark Nielsen" userId="3600b33a-45f5-4a43-9a08-720975c254f7" providerId="ADAL" clId="{0EDD36B0-5FB6-47A0-AAAC-A352959B1902}" dt="2022-11-02T05:58:12.625" v="1081" actId="20577"/>
          <ac:spMkLst>
            <pc:docMk/>
            <pc:sldMk cId="2983457196" sldId="1172"/>
            <ac:spMk id="4" creationId="{505BD776-2FCF-451D-90C4-ABAA297A7172}"/>
          </ac:spMkLst>
        </pc:spChg>
        <pc:spChg chg="mod">
          <ac:chgData name="Mark Nielsen" userId="3600b33a-45f5-4a43-9a08-720975c254f7" providerId="ADAL" clId="{0EDD36B0-5FB6-47A0-AAAC-A352959B1902}" dt="2022-11-02T03:59:33.405" v="928" actId="313"/>
          <ac:spMkLst>
            <pc:docMk/>
            <pc:sldMk cId="2983457196" sldId="1172"/>
            <ac:spMk id="5" creationId="{310DFA6A-0521-4AB4-B254-39F7FAE14B20}"/>
          </ac:spMkLst>
        </pc:spChg>
      </pc:sldChg>
      <pc:sldChg chg="addSp delSp modSp mod">
        <pc:chgData name="Mark Nielsen" userId="3600b33a-45f5-4a43-9a08-720975c254f7" providerId="ADAL" clId="{0EDD36B0-5FB6-47A0-AAAC-A352959B1902}" dt="2022-11-02T02:51:54.390" v="431" actId="1076"/>
        <pc:sldMkLst>
          <pc:docMk/>
          <pc:sldMk cId="3367425204" sldId="1173"/>
        </pc:sldMkLst>
        <pc:spChg chg="mod">
          <ac:chgData name="Mark Nielsen" userId="3600b33a-45f5-4a43-9a08-720975c254f7" providerId="ADAL" clId="{0EDD36B0-5FB6-47A0-AAAC-A352959B1902}" dt="2022-11-02T00:50:03.324" v="214" actId="20577"/>
          <ac:spMkLst>
            <pc:docMk/>
            <pc:sldMk cId="3367425204" sldId="1173"/>
            <ac:spMk id="4" creationId="{505BD776-2FCF-451D-90C4-ABAA297A7172}"/>
          </ac:spMkLst>
        </pc:spChg>
        <pc:spChg chg="del">
          <ac:chgData name="Mark Nielsen" userId="3600b33a-45f5-4a43-9a08-720975c254f7" providerId="ADAL" clId="{0EDD36B0-5FB6-47A0-AAAC-A352959B1902}" dt="2022-11-02T00:56:36.841" v="304" actId="22"/>
          <ac:spMkLst>
            <pc:docMk/>
            <pc:sldMk cId="3367425204" sldId="1173"/>
            <ac:spMk id="5" creationId="{310DFA6A-0521-4AB4-B254-39F7FAE14B20}"/>
          </ac:spMkLst>
        </pc:spChg>
        <pc:spChg chg="add del mod">
          <ac:chgData name="Mark Nielsen" userId="3600b33a-45f5-4a43-9a08-720975c254f7" providerId="ADAL" clId="{0EDD36B0-5FB6-47A0-AAAC-A352959B1902}" dt="2022-11-02T02:28:15.089" v="310" actId="478"/>
          <ac:spMkLst>
            <pc:docMk/>
            <pc:sldMk cId="3367425204" sldId="1173"/>
            <ac:spMk id="6" creationId="{1375DA45-4856-4300-B517-D1DF37E0ABAF}"/>
          </ac:spMkLst>
        </pc:spChg>
        <pc:spChg chg="add del mod">
          <ac:chgData name="Mark Nielsen" userId="3600b33a-45f5-4a43-9a08-720975c254f7" providerId="ADAL" clId="{0EDD36B0-5FB6-47A0-AAAC-A352959B1902}" dt="2022-11-02T02:34:00.730" v="346" actId="478"/>
          <ac:spMkLst>
            <pc:docMk/>
            <pc:sldMk cId="3367425204" sldId="1173"/>
            <ac:spMk id="8" creationId="{C7BFBE32-20EF-4069-99D6-BB06B03BD9C1}"/>
          </ac:spMkLst>
        </pc:spChg>
        <pc:spChg chg="add mod">
          <ac:chgData name="Mark Nielsen" userId="3600b33a-45f5-4a43-9a08-720975c254f7" providerId="ADAL" clId="{0EDD36B0-5FB6-47A0-AAAC-A352959B1902}" dt="2022-11-02T02:51:28.345" v="401" actId="1076"/>
          <ac:spMkLst>
            <pc:docMk/>
            <pc:sldMk cId="3367425204" sldId="1173"/>
            <ac:spMk id="10" creationId="{75378566-6725-4549-9D6B-8E0E4840FBAD}"/>
          </ac:spMkLst>
        </pc:spChg>
        <pc:spChg chg="add del">
          <ac:chgData name="Mark Nielsen" userId="3600b33a-45f5-4a43-9a08-720975c254f7" providerId="ADAL" clId="{0EDD36B0-5FB6-47A0-AAAC-A352959B1902}" dt="2022-11-02T02:48:33.369" v="357" actId="22"/>
          <ac:spMkLst>
            <pc:docMk/>
            <pc:sldMk cId="3367425204" sldId="1173"/>
            <ac:spMk id="12" creationId="{92F3D10D-2B92-4219-B05E-36515D452528}"/>
          </ac:spMkLst>
        </pc:spChg>
        <pc:spChg chg="add mod">
          <ac:chgData name="Mark Nielsen" userId="3600b33a-45f5-4a43-9a08-720975c254f7" providerId="ADAL" clId="{0EDD36B0-5FB6-47A0-AAAC-A352959B1902}" dt="2022-11-02T02:50:26.800" v="400" actId="1036"/>
          <ac:spMkLst>
            <pc:docMk/>
            <pc:sldMk cId="3367425204" sldId="1173"/>
            <ac:spMk id="14" creationId="{8D5A5F8E-C7F6-4C0E-9887-9C03A4C72224}"/>
          </ac:spMkLst>
        </pc:spChg>
        <pc:spChg chg="add mod">
          <ac:chgData name="Mark Nielsen" userId="3600b33a-45f5-4a43-9a08-720975c254f7" providerId="ADAL" clId="{0EDD36B0-5FB6-47A0-AAAC-A352959B1902}" dt="2022-11-02T02:51:54.390" v="431" actId="1076"/>
          <ac:spMkLst>
            <pc:docMk/>
            <pc:sldMk cId="3367425204" sldId="1173"/>
            <ac:spMk id="15" creationId="{52328E53-BF29-408F-8BC3-09A2E4BBBCF5}"/>
          </ac:spMkLst>
        </pc:spChg>
        <pc:picChg chg="add del mod ord">
          <ac:chgData name="Mark Nielsen" userId="3600b33a-45f5-4a43-9a08-720975c254f7" providerId="ADAL" clId="{0EDD36B0-5FB6-47A0-AAAC-A352959B1902}" dt="2022-11-02T02:33:56.966" v="345" actId="478"/>
          <ac:picMkLst>
            <pc:docMk/>
            <pc:sldMk cId="3367425204" sldId="1173"/>
            <ac:picMk id="3" creationId="{6416CC9B-C986-443F-8FA5-3856BEC5CD53}"/>
          </ac:picMkLst>
        </pc:picChg>
      </pc:sldChg>
      <pc:sldChg chg="del">
        <pc:chgData name="Mark Nielsen" userId="3600b33a-45f5-4a43-9a08-720975c254f7" providerId="ADAL" clId="{0EDD36B0-5FB6-47A0-AAAC-A352959B1902}" dt="2022-11-02T02:52:19.782" v="432" actId="47"/>
        <pc:sldMkLst>
          <pc:docMk/>
          <pc:sldMk cId="2232122957" sldId="1174"/>
        </pc:sldMkLst>
      </pc:sldChg>
      <pc:sldChg chg="addSp modSp mod">
        <pc:chgData name="Mark Nielsen" userId="3600b33a-45f5-4a43-9a08-720975c254f7" providerId="ADAL" clId="{0EDD36B0-5FB6-47A0-AAAC-A352959B1902}" dt="2022-11-02T05:27:52.499" v="970" actId="20577"/>
        <pc:sldMkLst>
          <pc:docMk/>
          <pc:sldMk cId="954297154" sldId="1175"/>
        </pc:sldMkLst>
        <pc:spChg chg="add mod">
          <ac:chgData name="Mark Nielsen" userId="3600b33a-45f5-4a43-9a08-720975c254f7" providerId="ADAL" clId="{0EDD36B0-5FB6-47A0-AAAC-A352959B1902}" dt="2022-11-02T03:05:07.675" v="554" actId="1076"/>
          <ac:spMkLst>
            <pc:docMk/>
            <pc:sldMk cId="954297154" sldId="1175"/>
            <ac:spMk id="5" creationId="{CA7EC6A9-32FC-4D9D-90DA-41A6D57D5078}"/>
          </ac:spMkLst>
        </pc:spChg>
        <pc:spChg chg="mod">
          <ac:chgData name="Mark Nielsen" userId="3600b33a-45f5-4a43-9a08-720975c254f7" providerId="ADAL" clId="{0EDD36B0-5FB6-47A0-AAAC-A352959B1902}" dt="2022-11-02T05:27:52.499" v="970" actId="20577"/>
          <ac:spMkLst>
            <pc:docMk/>
            <pc:sldMk cId="954297154" sldId="1175"/>
            <ac:spMk id="7" creationId="{AB9C16C6-84F1-BB4A-B532-19BECBFCE2B1}"/>
          </ac:spMkLst>
        </pc:spChg>
      </pc:sldChg>
      <pc:sldChg chg="addSp delSp modSp mod">
        <pc:chgData name="Mark Nielsen" userId="3600b33a-45f5-4a43-9a08-720975c254f7" providerId="ADAL" clId="{0EDD36B0-5FB6-47A0-AAAC-A352959B1902}" dt="2022-11-02T02:33:45.746" v="344" actId="207"/>
        <pc:sldMkLst>
          <pc:docMk/>
          <pc:sldMk cId="4173655666" sldId="1176"/>
        </pc:sldMkLst>
        <pc:spChg chg="mod">
          <ac:chgData name="Mark Nielsen" userId="3600b33a-45f5-4a43-9a08-720975c254f7" providerId="ADAL" clId="{0EDD36B0-5FB6-47A0-AAAC-A352959B1902}" dt="2022-11-02T00:37:30.256" v="10" actId="20577"/>
          <ac:spMkLst>
            <pc:docMk/>
            <pc:sldMk cId="4173655666" sldId="1176"/>
            <ac:spMk id="4" creationId="{505BD776-2FCF-451D-90C4-ABAA297A7172}"/>
          </ac:spMkLst>
        </pc:spChg>
        <pc:spChg chg="del">
          <ac:chgData name="Mark Nielsen" userId="3600b33a-45f5-4a43-9a08-720975c254f7" providerId="ADAL" clId="{0EDD36B0-5FB6-47A0-AAAC-A352959B1902}" dt="2022-11-02T00:40:14.256" v="11" actId="22"/>
          <ac:spMkLst>
            <pc:docMk/>
            <pc:sldMk cId="4173655666" sldId="1176"/>
            <ac:spMk id="5" creationId="{310DFA6A-0521-4AB4-B254-39F7FAE14B20}"/>
          </ac:spMkLst>
        </pc:spChg>
        <pc:spChg chg="add del mod">
          <ac:chgData name="Mark Nielsen" userId="3600b33a-45f5-4a43-9a08-720975c254f7" providerId="ADAL" clId="{0EDD36B0-5FB6-47A0-AAAC-A352959B1902}" dt="2022-11-02T00:54:31.946" v="299" actId="22"/>
          <ac:spMkLst>
            <pc:docMk/>
            <pc:sldMk cId="4173655666" sldId="1176"/>
            <ac:spMk id="7" creationId="{0FD8F86D-827E-4A1D-8652-725D09148FE7}"/>
          </ac:spMkLst>
        </pc:spChg>
        <pc:spChg chg="add del mod">
          <ac:chgData name="Mark Nielsen" userId="3600b33a-45f5-4a43-9a08-720975c254f7" providerId="ADAL" clId="{0EDD36B0-5FB6-47A0-AAAC-A352959B1902}" dt="2022-11-02T02:32:23.788" v="333" actId="478"/>
          <ac:spMkLst>
            <pc:docMk/>
            <pc:sldMk cId="4173655666" sldId="1176"/>
            <ac:spMk id="13" creationId="{CE4723CF-0C82-4C68-8385-85BEBCFCA155}"/>
          </ac:spMkLst>
        </pc:spChg>
        <pc:spChg chg="add del">
          <ac:chgData name="Mark Nielsen" userId="3600b33a-45f5-4a43-9a08-720975c254f7" providerId="ADAL" clId="{0EDD36B0-5FB6-47A0-AAAC-A352959B1902}" dt="2022-11-02T02:32:21.326" v="332" actId="22"/>
          <ac:spMkLst>
            <pc:docMk/>
            <pc:sldMk cId="4173655666" sldId="1176"/>
            <ac:spMk id="15" creationId="{291054DF-5C42-47C2-81DF-EF886E35141C}"/>
          </ac:spMkLst>
        </pc:spChg>
        <pc:spChg chg="add mod">
          <ac:chgData name="Mark Nielsen" userId="3600b33a-45f5-4a43-9a08-720975c254f7" providerId="ADAL" clId="{0EDD36B0-5FB6-47A0-AAAC-A352959B1902}" dt="2022-11-02T02:33:45.746" v="344" actId="207"/>
          <ac:spMkLst>
            <pc:docMk/>
            <pc:sldMk cId="4173655666" sldId="1176"/>
            <ac:spMk id="17" creationId="{AA2DBE6A-D924-4B64-B7B3-4DB810133773}"/>
          </ac:spMkLst>
        </pc:spChg>
        <pc:picChg chg="add del mod ord">
          <ac:chgData name="Mark Nielsen" userId="3600b33a-45f5-4a43-9a08-720975c254f7" providerId="ADAL" clId="{0EDD36B0-5FB6-47A0-AAAC-A352959B1902}" dt="2022-11-02T00:54:25.488" v="296" actId="478"/>
          <ac:picMkLst>
            <pc:docMk/>
            <pc:sldMk cId="4173655666" sldId="1176"/>
            <ac:picMk id="3" creationId="{4A7A5EC2-2778-4536-A575-7B14C84C65C7}"/>
          </ac:picMkLst>
        </pc:picChg>
        <pc:picChg chg="add del mod">
          <ac:chgData name="Mark Nielsen" userId="3600b33a-45f5-4a43-9a08-720975c254f7" providerId="ADAL" clId="{0EDD36B0-5FB6-47A0-AAAC-A352959B1902}" dt="2022-11-02T00:54:33.317" v="300" actId="478"/>
          <ac:picMkLst>
            <pc:docMk/>
            <pc:sldMk cId="4173655666" sldId="1176"/>
            <ac:picMk id="9" creationId="{0E180354-2ABA-430B-AF49-E7407A4EDF22}"/>
          </ac:picMkLst>
        </pc:picChg>
        <pc:picChg chg="add del mod ord">
          <ac:chgData name="Mark Nielsen" userId="3600b33a-45f5-4a43-9a08-720975c254f7" providerId="ADAL" clId="{0EDD36B0-5FB6-47A0-AAAC-A352959B1902}" dt="2022-11-02T02:31:52.736" v="328" actId="478"/>
          <ac:picMkLst>
            <pc:docMk/>
            <pc:sldMk cId="4173655666" sldId="1176"/>
            <ac:picMk id="11" creationId="{AE31AFBF-BDC0-463C-A399-0AEDFDC4C0FD}"/>
          </ac:picMkLst>
        </pc:picChg>
      </pc:sldChg>
      <pc:sldChg chg="addSp delSp modSp mod">
        <pc:chgData name="Mark Nielsen" userId="3600b33a-45f5-4a43-9a08-720975c254f7" providerId="ADAL" clId="{0EDD36B0-5FB6-47A0-AAAC-A352959B1902}" dt="2022-11-02T05:57:32.899" v="1073" actId="20577"/>
        <pc:sldMkLst>
          <pc:docMk/>
          <pc:sldMk cId="3550061953" sldId="1177"/>
        </pc:sldMkLst>
        <pc:spChg chg="mod">
          <ac:chgData name="Mark Nielsen" userId="3600b33a-45f5-4a43-9a08-720975c254f7" providerId="ADAL" clId="{0EDD36B0-5FB6-47A0-AAAC-A352959B1902}" dt="2022-11-02T05:57:32.899" v="1073" actId="20577"/>
          <ac:spMkLst>
            <pc:docMk/>
            <pc:sldMk cId="3550061953" sldId="1177"/>
            <ac:spMk id="4" creationId="{505BD776-2FCF-451D-90C4-ABAA297A7172}"/>
          </ac:spMkLst>
        </pc:spChg>
        <pc:spChg chg="mod">
          <ac:chgData name="Mark Nielsen" userId="3600b33a-45f5-4a43-9a08-720975c254f7" providerId="ADAL" clId="{0EDD36B0-5FB6-47A0-AAAC-A352959B1902}" dt="2022-11-02T00:41:33.147" v="124" actId="20577"/>
          <ac:spMkLst>
            <pc:docMk/>
            <pc:sldMk cId="3550061953" sldId="1177"/>
            <ac:spMk id="5" creationId="{310DFA6A-0521-4AB4-B254-39F7FAE14B20}"/>
          </ac:spMkLst>
        </pc:spChg>
        <pc:picChg chg="add del mod">
          <ac:chgData name="Mark Nielsen" userId="3600b33a-45f5-4a43-9a08-720975c254f7" providerId="ADAL" clId="{0EDD36B0-5FB6-47A0-AAAC-A352959B1902}" dt="2022-11-02T00:44:32.859" v="128" actId="22"/>
          <ac:picMkLst>
            <pc:docMk/>
            <pc:sldMk cId="3550061953" sldId="1177"/>
            <ac:picMk id="3" creationId="{EA6798B6-9115-436F-8DFC-141CEAF18CDA}"/>
          </ac:picMkLst>
        </pc:picChg>
        <pc:picChg chg="add mod">
          <ac:chgData name="Mark Nielsen" userId="3600b33a-45f5-4a43-9a08-720975c254f7" providerId="ADAL" clId="{0EDD36B0-5FB6-47A0-AAAC-A352959B1902}" dt="2022-11-02T00:45:00.252" v="132" actId="1076"/>
          <ac:picMkLst>
            <pc:docMk/>
            <pc:sldMk cId="3550061953" sldId="1177"/>
            <ac:picMk id="7" creationId="{5B4356BD-9AAA-4C27-8480-54CC3885E7A3}"/>
          </ac:picMkLst>
        </pc:picChg>
        <pc:picChg chg="add mod">
          <ac:chgData name="Mark Nielsen" userId="3600b33a-45f5-4a43-9a08-720975c254f7" providerId="ADAL" clId="{0EDD36B0-5FB6-47A0-AAAC-A352959B1902}" dt="2022-11-02T00:45:36.278" v="136" actId="1076"/>
          <ac:picMkLst>
            <pc:docMk/>
            <pc:sldMk cId="3550061953" sldId="1177"/>
            <ac:picMk id="9" creationId="{7F5429F0-1EF5-4070-AF2E-8AF4369313D8}"/>
          </ac:picMkLst>
        </pc:picChg>
        <pc:picChg chg="add mod">
          <ac:chgData name="Mark Nielsen" userId="3600b33a-45f5-4a43-9a08-720975c254f7" providerId="ADAL" clId="{0EDD36B0-5FB6-47A0-AAAC-A352959B1902}" dt="2022-11-02T00:47:26.969" v="141" actId="1076"/>
          <ac:picMkLst>
            <pc:docMk/>
            <pc:sldMk cId="3550061953" sldId="1177"/>
            <ac:picMk id="5122" creationId="{C2CDC1AA-F4CC-42C4-BCE9-89581A32775E}"/>
          </ac:picMkLst>
        </pc:picChg>
      </pc:sldChg>
      <pc:sldChg chg="addSp modSp add mod">
        <pc:chgData name="Mark Nielsen" userId="3600b33a-45f5-4a43-9a08-720975c254f7" providerId="ADAL" clId="{0EDD36B0-5FB6-47A0-AAAC-A352959B1902}" dt="2022-11-02T06:36:43.356" v="1119" actId="1076"/>
        <pc:sldMkLst>
          <pc:docMk/>
          <pc:sldMk cId="958398444" sldId="1178"/>
        </pc:sldMkLst>
        <pc:spChg chg="add mod">
          <ac:chgData name="Mark Nielsen" userId="3600b33a-45f5-4a43-9a08-720975c254f7" providerId="ADAL" clId="{0EDD36B0-5FB6-47A0-AAAC-A352959B1902}" dt="2022-11-02T06:36:43.356" v="1119" actId="1076"/>
          <ac:spMkLst>
            <pc:docMk/>
            <pc:sldMk cId="958398444" sldId="1178"/>
            <ac:spMk id="5" creationId="{D99EED76-3C00-4836-84DB-67D308307BCA}"/>
          </ac:spMkLst>
        </pc:spChg>
      </pc:sldChg>
      <pc:sldChg chg="addSp delSp modSp add mod replId">
        <pc:chgData name="Mark Nielsen" userId="3600b33a-45f5-4a43-9a08-720975c254f7" providerId="ADAL" clId="{0EDD36B0-5FB6-47A0-AAAC-A352959B1902}" dt="2022-11-02T03:19:54.384" v="659" actId="14100"/>
        <pc:sldMkLst>
          <pc:docMk/>
          <pc:sldMk cId="542246410" sldId="1179"/>
        </pc:sldMkLst>
        <pc:spChg chg="mod">
          <ac:chgData name="Mark Nielsen" userId="3600b33a-45f5-4a43-9a08-720975c254f7" providerId="ADAL" clId="{0EDD36B0-5FB6-47A0-AAAC-A352959B1902}" dt="2022-11-02T03:10:46.834" v="619" actId="20577"/>
          <ac:spMkLst>
            <pc:docMk/>
            <pc:sldMk cId="542246410" sldId="1179"/>
            <ac:spMk id="4" creationId="{505BD776-2FCF-451D-90C4-ABAA297A7172}"/>
          </ac:spMkLst>
        </pc:spChg>
        <pc:spChg chg="del">
          <ac:chgData name="Mark Nielsen" userId="3600b33a-45f5-4a43-9a08-720975c254f7" providerId="ADAL" clId="{0EDD36B0-5FB6-47A0-AAAC-A352959B1902}" dt="2022-11-02T03:14:23.706" v="623" actId="478"/>
          <ac:spMkLst>
            <pc:docMk/>
            <pc:sldMk cId="542246410" sldId="1179"/>
            <ac:spMk id="5" creationId="{310DFA6A-0521-4AB4-B254-39F7FAE14B20}"/>
          </ac:spMkLst>
        </pc:spChg>
        <pc:spChg chg="add mod">
          <ac:chgData name="Mark Nielsen" userId="3600b33a-45f5-4a43-9a08-720975c254f7" providerId="ADAL" clId="{0EDD36B0-5FB6-47A0-AAAC-A352959B1902}" dt="2022-11-02T03:19:48.596" v="658" actId="1076"/>
          <ac:spMkLst>
            <pc:docMk/>
            <pc:sldMk cId="542246410" sldId="1179"/>
            <ac:spMk id="6" creationId="{1E86D28C-7443-457F-A312-E91BBF091EE1}"/>
          </ac:spMkLst>
        </pc:spChg>
        <pc:spChg chg="add mod">
          <ac:chgData name="Mark Nielsen" userId="3600b33a-45f5-4a43-9a08-720975c254f7" providerId="ADAL" clId="{0EDD36B0-5FB6-47A0-AAAC-A352959B1902}" dt="2022-11-02T03:19:54.384" v="659" actId="14100"/>
          <ac:spMkLst>
            <pc:docMk/>
            <pc:sldMk cId="542246410" sldId="1179"/>
            <ac:spMk id="7" creationId="{CD92111F-8786-40BC-82B5-3E4017F9FA75}"/>
          </ac:spMkLst>
        </pc:spChg>
      </pc:sldChg>
      <pc:sldChg chg="addSp delSp modSp add mod replId">
        <pc:chgData name="Mark Nielsen" userId="3600b33a-45f5-4a43-9a08-720975c254f7" providerId="ADAL" clId="{0EDD36B0-5FB6-47A0-AAAC-A352959B1902}" dt="2022-11-02T03:23:09.109" v="668" actId="20577"/>
        <pc:sldMkLst>
          <pc:docMk/>
          <pc:sldMk cId="338783482" sldId="1180"/>
        </pc:sldMkLst>
        <pc:spChg chg="mod">
          <ac:chgData name="Mark Nielsen" userId="3600b33a-45f5-4a43-9a08-720975c254f7" providerId="ADAL" clId="{0EDD36B0-5FB6-47A0-AAAC-A352959B1902}" dt="2022-11-02T03:23:09.109" v="668" actId="20577"/>
          <ac:spMkLst>
            <pc:docMk/>
            <pc:sldMk cId="338783482" sldId="1180"/>
            <ac:spMk id="4" creationId="{505BD776-2FCF-451D-90C4-ABAA297A7172}"/>
          </ac:spMkLst>
        </pc:spChg>
        <pc:spChg chg="del">
          <ac:chgData name="Mark Nielsen" userId="3600b33a-45f5-4a43-9a08-720975c254f7" providerId="ADAL" clId="{0EDD36B0-5FB6-47A0-AAAC-A352959B1902}" dt="2022-11-02T03:22:11.413" v="661" actId="478"/>
          <ac:spMkLst>
            <pc:docMk/>
            <pc:sldMk cId="338783482" sldId="1180"/>
            <ac:spMk id="5" creationId="{310DFA6A-0521-4AB4-B254-39F7FAE14B20}"/>
          </ac:spMkLst>
        </pc:spChg>
        <pc:spChg chg="add mod">
          <ac:chgData name="Mark Nielsen" userId="3600b33a-45f5-4a43-9a08-720975c254f7" providerId="ADAL" clId="{0EDD36B0-5FB6-47A0-AAAC-A352959B1902}" dt="2022-11-02T03:22:29.867" v="667" actId="207"/>
          <ac:spMkLst>
            <pc:docMk/>
            <pc:sldMk cId="338783482" sldId="1180"/>
            <ac:spMk id="6" creationId="{7F40BFE2-5E90-4EAE-97D0-575834FAE1FD}"/>
          </ac:spMkLst>
        </pc:spChg>
      </pc:sldChg>
      <pc:sldChg chg="addSp modSp add mod">
        <pc:chgData name="Mark Nielsen" userId="3600b33a-45f5-4a43-9a08-720975c254f7" providerId="ADAL" clId="{0EDD36B0-5FB6-47A0-AAAC-A352959B1902}" dt="2022-11-02T05:50:13.717" v="1056" actId="20577"/>
        <pc:sldMkLst>
          <pc:docMk/>
          <pc:sldMk cId="3913517892" sldId="1181"/>
        </pc:sldMkLst>
        <pc:spChg chg="add mod">
          <ac:chgData name="Mark Nielsen" userId="3600b33a-45f5-4a43-9a08-720975c254f7" providerId="ADAL" clId="{0EDD36B0-5FB6-47A0-AAAC-A352959B1902}" dt="2022-11-02T03:03:54.724" v="546" actId="1076"/>
          <ac:spMkLst>
            <pc:docMk/>
            <pc:sldMk cId="3913517892" sldId="1181"/>
            <ac:spMk id="5" creationId="{24338BA6-CC33-4B3A-8BAB-953266C8F39A}"/>
          </ac:spMkLst>
        </pc:spChg>
        <pc:spChg chg="mod">
          <ac:chgData name="Mark Nielsen" userId="3600b33a-45f5-4a43-9a08-720975c254f7" providerId="ADAL" clId="{0EDD36B0-5FB6-47A0-AAAC-A352959B1902}" dt="2022-11-02T05:50:13.717" v="1056" actId="20577"/>
          <ac:spMkLst>
            <pc:docMk/>
            <pc:sldMk cId="3913517892" sldId="1181"/>
            <ac:spMk id="6" creationId="{82847CB5-E3D8-F94F-B90B-8153C5D7A108}"/>
          </ac:spMkLst>
        </pc:spChg>
        <pc:spChg chg="mod">
          <ac:chgData name="Mark Nielsen" userId="3600b33a-45f5-4a43-9a08-720975c254f7" providerId="ADAL" clId="{0EDD36B0-5FB6-47A0-AAAC-A352959B1902}" dt="2022-11-02T05:49:49.515" v="1040" actId="20577"/>
          <ac:spMkLst>
            <pc:docMk/>
            <pc:sldMk cId="3913517892" sldId="1181"/>
            <ac:spMk id="7" creationId="{AB9C16C6-84F1-BB4A-B532-19BECBFCE2B1}"/>
          </ac:spMkLst>
        </pc:spChg>
      </pc:sldChg>
      <pc:sldChg chg="addSp delSp modSp add mod replId">
        <pc:chgData name="Mark Nielsen" userId="3600b33a-45f5-4a43-9a08-720975c254f7" providerId="ADAL" clId="{0EDD36B0-5FB6-47A0-AAAC-A352959B1902}" dt="2022-11-02T03:00:48.577" v="465" actId="207"/>
        <pc:sldMkLst>
          <pc:docMk/>
          <pc:sldMk cId="2248150789" sldId="1182"/>
        </pc:sldMkLst>
        <pc:spChg chg="mod">
          <ac:chgData name="Mark Nielsen" userId="3600b33a-45f5-4a43-9a08-720975c254f7" providerId="ADAL" clId="{0EDD36B0-5FB6-47A0-AAAC-A352959B1902}" dt="2022-11-02T02:59:20.609" v="448" actId="20577"/>
          <ac:spMkLst>
            <pc:docMk/>
            <pc:sldMk cId="2248150789" sldId="1182"/>
            <ac:spMk id="4" creationId="{505BD776-2FCF-451D-90C4-ABAA297A7172}"/>
          </ac:spMkLst>
        </pc:spChg>
        <pc:spChg chg="del">
          <ac:chgData name="Mark Nielsen" userId="3600b33a-45f5-4a43-9a08-720975c254f7" providerId="ADAL" clId="{0EDD36B0-5FB6-47A0-AAAC-A352959B1902}" dt="2022-11-02T02:58:36.745" v="433" actId="478"/>
          <ac:spMkLst>
            <pc:docMk/>
            <pc:sldMk cId="2248150789" sldId="1182"/>
            <ac:spMk id="5" creationId="{310DFA6A-0521-4AB4-B254-39F7FAE14B20}"/>
          </ac:spMkLst>
        </pc:spChg>
        <pc:spChg chg="add mod">
          <ac:chgData name="Mark Nielsen" userId="3600b33a-45f5-4a43-9a08-720975c254f7" providerId="ADAL" clId="{0EDD36B0-5FB6-47A0-AAAC-A352959B1902}" dt="2022-11-02T03:00:48.577" v="465" actId="207"/>
          <ac:spMkLst>
            <pc:docMk/>
            <pc:sldMk cId="2248150789" sldId="1182"/>
            <ac:spMk id="6" creationId="{934D8B7E-A74E-4338-9984-A099A3DE1FB7}"/>
          </ac:spMkLst>
        </pc:spChg>
        <pc:spChg chg="add del mod">
          <ac:chgData name="Mark Nielsen" userId="3600b33a-45f5-4a43-9a08-720975c254f7" providerId="ADAL" clId="{0EDD36B0-5FB6-47A0-AAAC-A352959B1902}" dt="2022-11-02T03:00:38.505" v="462" actId="478"/>
          <ac:spMkLst>
            <pc:docMk/>
            <pc:sldMk cId="2248150789" sldId="1182"/>
            <ac:spMk id="7" creationId="{4469E2A3-C497-44C8-BD16-0A0F52D30B84}"/>
          </ac:spMkLst>
        </pc:spChg>
      </pc:sldChg>
      <pc:sldChg chg="add del replId">
        <pc:chgData name="Mark Nielsen" userId="3600b33a-45f5-4a43-9a08-720975c254f7" providerId="ADAL" clId="{0EDD36B0-5FB6-47A0-AAAC-A352959B1902}" dt="2022-11-02T03:01:38.322" v="469" actId="47"/>
        <pc:sldMkLst>
          <pc:docMk/>
          <pc:sldMk cId="3689026526" sldId="1183"/>
        </pc:sldMkLst>
      </pc:sldChg>
      <pc:sldChg chg="delSp modSp add mod">
        <pc:chgData name="Mark Nielsen" userId="3600b33a-45f5-4a43-9a08-720975c254f7" providerId="ADAL" clId="{0EDD36B0-5FB6-47A0-AAAC-A352959B1902}" dt="2022-11-02T03:00:20.834" v="461" actId="179"/>
        <pc:sldMkLst>
          <pc:docMk/>
          <pc:sldMk cId="2639822068" sldId="1184"/>
        </pc:sldMkLst>
        <pc:spChg chg="mod">
          <ac:chgData name="Mark Nielsen" userId="3600b33a-45f5-4a43-9a08-720975c254f7" providerId="ADAL" clId="{0EDD36B0-5FB6-47A0-AAAC-A352959B1902}" dt="2022-11-02T02:59:26.834" v="451" actId="20577"/>
          <ac:spMkLst>
            <pc:docMk/>
            <pc:sldMk cId="2639822068" sldId="1184"/>
            <ac:spMk id="4" creationId="{505BD776-2FCF-451D-90C4-ABAA297A7172}"/>
          </ac:spMkLst>
        </pc:spChg>
        <pc:spChg chg="del">
          <ac:chgData name="Mark Nielsen" userId="3600b33a-45f5-4a43-9a08-720975c254f7" providerId="ADAL" clId="{0EDD36B0-5FB6-47A0-AAAC-A352959B1902}" dt="2022-11-02T02:59:29.776" v="452" actId="478"/>
          <ac:spMkLst>
            <pc:docMk/>
            <pc:sldMk cId="2639822068" sldId="1184"/>
            <ac:spMk id="6" creationId="{934D8B7E-A74E-4338-9984-A099A3DE1FB7}"/>
          </ac:spMkLst>
        </pc:spChg>
        <pc:spChg chg="mod">
          <ac:chgData name="Mark Nielsen" userId="3600b33a-45f5-4a43-9a08-720975c254f7" providerId="ADAL" clId="{0EDD36B0-5FB6-47A0-AAAC-A352959B1902}" dt="2022-11-02T03:00:20.834" v="461" actId="179"/>
          <ac:spMkLst>
            <pc:docMk/>
            <pc:sldMk cId="2639822068" sldId="1184"/>
            <ac:spMk id="7" creationId="{4469E2A3-C497-44C8-BD16-0A0F52D30B84}"/>
          </ac:spMkLst>
        </pc:spChg>
      </pc:sldChg>
      <pc:sldChg chg="addSp delSp modSp add mod ord">
        <pc:chgData name="Mark Nielsen" userId="3600b33a-45f5-4a43-9a08-720975c254f7" providerId="ADAL" clId="{0EDD36B0-5FB6-47A0-AAAC-A352959B1902}" dt="2022-11-02T05:57:20.241" v="1064" actId="20577"/>
        <pc:sldMkLst>
          <pc:docMk/>
          <pc:sldMk cId="1012335638" sldId="1185"/>
        </pc:sldMkLst>
        <pc:spChg chg="mod">
          <ac:chgData name="Mark Nielsen" userId="3600b33a-45f5-4a43-9a08-720975c254f7" providerId="ADAL" clId="{0EDD36B0-5FB6-47A0-AAAC-A352959B1902}" dt="2022-11-02T05:57:20.241" v="1064" actId="20577"/>
          <ac:spMkLst>
            <pc:docMk/>
            <pc:sldMk cId="1012335638" sldId="1185"/>
            <ac:spMk id="4" creationId="{505BD776-2FCF-451D-90C4-ABAA297A7172}"/>
          </ac:spMkLst>
        </pc:spChg>
        <pc:spChg chg="mod">
          <ac:chgData name="Mark Nielsen" userId="3600b33a-45f5-4a43-9a08-720975c254f7" providerId="ADAL" clId="{0EDD36B0-5FB6-47A0-AAAC-A352959B1902}" dt="2022-11-02T03:02:53.615" v="538" actId="20577"/>
          <ac:spMkLst>
            <pc:docMk/>
            <pc:sldMk cId="1012335638" sldId="1185"/>
            <ac:spMk id="5" creationId="{310DFA6A-0521-4AB4-B254-39F7FAE14B20}"/>
          </ac:spMkLst>
        </pc:spChg>
        <pc:spChg chg="add del">
          <ac:chgData name="Mark Nielsen" userId="3600b33a-45f5-4a43-9a08-720975c254f7" providerId="ADAL" clId="{0EDD36B0-5FB6-47A0-AAAC-A352959B1902}" dt="2022-11-02T03:03:26.277" v="540" actId="22"/>
          <ac:spMkLst>
            <pc:docMk/>
            <pc:sldMk cId="1012335638" sldId="1185"/>
            <ac:spMk id="6" creationId="{376ED219-8E15-4416-846D-FF3DA9B16CBF}"/>
          </ac:spMkLst>
        </pc:spChg>
        <pc:spChg chg="add del mod">
          <ac:chgData name="Mark Nielsen" userId="3600b33a-45f5-4a43-9a08-720975c254f7" providerId="ADAL" clId="{0EDD36B0-5FB6-47A0-AAAC-A352959B1902}" dt="2022-11-02T03:03:47.458" v="544" actId="22"/>
          <ac:spMkLst>
            <pc:docMk/>
            <pc:sldMk cId="1012335638" sldId="1185"/>
            <ac:spMk id="7" creationId="{2F280CD5-3F30-4CD6-88A7-9DDB95423EDC}"/>
          </ac:spMkLst>
        </pc:spChg>
      </pc:sldChg>
      <pc:sldChg chg="addSp delSp modSp new mod modClrScheme chgLayout">
        <pc:chgData name="Mark Nielsen" userId="3600b33a-45f5-4a43-9a08-720975c254f7" providerId="ADAL" clId="{0EDD36B0-5FB6-47A0-AAAC-A352959B1902}" dt="2022-11-02T06:49:07.278" v="1132" actId="1076"/>
        <pc:sldMkLst>
          <pc:docMk/>
          <pc:sldMk cId="3447645022" sldId="1186"/>
        </pc:sldMkLst>
        <pc:spChg chg="del">
          <ac:chgData name="Mark Nielsen" userId="3600b33a-45f5-4a43-9a08-720975c254f7" providerId="ADAL" clId="{0EDD36B0-5FB6-47A0-AAAC-A352959B1902}" dt="2022-11-02T03:09:56.036" v="569" actId="700"/>
          <ac:spMkLst>
            <pc:docMk/>
            <pc:sldMk cId="3447645022" sldId="1186"/>
            <ac:spMk id="2" creationId="{0DDD4314-24D6-4C8E-9DBE-C6CE5B4899A1}"/>
          </ac:spMkLst>
        </pc:spChg>
        <pc:spChg chg="del">
          <ac:chgData name="Mark Nielsen" userId="3600b33a-45f5-4a43-9a08-720975c254f7" providerId="ADAL" clId="{0EDD36B0-5FB6-47A0-AAAC-A352959B1902}" dt="2022-11-02T03:09:56.036" v="569" actId="700"/>
          <ac:spMkLst>
            <pc:docMk/>
            <pc:sldMk cId="3447645022" sldId="1186"/>
            <ac:spMk id="3" creationId="{E51E712C-7845-4719-A113-C52E79DBFCF0}"/>
          </ac:spMkLst>
        </pc:spChg>
        <pc:spChg chg="add mod ord">
          <ac:chgData name="Mark Nielsen" userId="3600b33a-45f5-4a43-9a08-720975c254f7" providerId="ADAL" clId="{0EDD36B0-5FB6-47A0-AAAC-A352959B1902}" dt="2022-11-02T03:31:10.927" v="854" actId="5793"/>
          <ac:spMkLst>
            <pc:docMk/>
            <pc:sldMk cId="3447645022" sldId="1186"/>
            <ac:spMk id="4" creationId="{4FEF3F27-AE32-4C76-B732-4A03608B065D}"/>
          </ac:spMkLst>
        </pc:spChg>
        <pc:spChg chg="add mod">
          <ac:chgData name="Mark Nielsen" userId="3600b33a-45f5-4a43-9a08-720975c254f7" providerId="ADAL" clId="{0EDD36B0-5FB6-47A0-AAAC-A352959B1902}" dt="2022-11-02T06:40:32.941" v="1123"/>
          <ac:spMkLst>
            <pc:docMk/>
            <pc:sldMk cId="3447645022" sldId="1186"/>
            <ac:spMk id="5" creationId="{29DE7D34-1328-48C6-91E6-26134F720E83}"/>
          </ac:spMkLst>
        </pc:spChg>
        <pc:spChg chg="add del mod">
          <ac:chgData name="Mark Nielsen" userId="3600b33a-45f5-4a43-9a08-720975c254f7" providerId="ADAL" clId="{0EDD36B0-5FB6-47A0-AAAC-A352959B1902}" dt="2022-11-02T03:10:16.025" v="579" actId="478"/>
          <ac:spMkLst>
            <pc:docMk/>
            <pc:sldMk cId="3447645022" sldId="1186"/>
            <ac:spMk id="5" creationId="{F6CDB9E1-3536-4010-B885-04779A097442}"/>
          </ac:spMkLst>
        </pc:spChg>
        <pc:spChg chg="add mod">
          <ac:chgData name="Mark Nielsen" userId="3600b33a-45f5-4a43-9a08-720975c254f7" providerId="ADAL" clId="{0EDD36B0-5FB6-47A0-AAAC-A352959B1902}" dt="2022-11-02T06:40:38.187" v="1125" actId="1076"/>
          <ac:spMkLst>
            <pc:docMk/>
            <pc:sldMk cId="3447645022" sldId="1186"/>
            <ac:spMk id="6" creationId="{54AA5C1C-42E7-4C8B-A84F-9D2FA0980587}"/>
          </ac:spMkLst>
        </pc:spChg>
        <pc:spChg chg="add del mod ord">
          <ac:chgData name="Mark Nielsen" userId="3600b33a-45f5-4a43-9a08-720975c254f7" providerId="ADAL" clId="{0EDD36B0-5FB6-47A0-AAAC-A352959B1902}" dt="2022-11-02T03:31:03.357" v="842" actId="478"/>
          <ac:spMkLst>
            <pc:docMk/>
            <pc:sldMk cId="3447645022" sldId="1186"/>
            <ac:spMk id="6" creationId="{5EF8541F-29B9-4E7E-A99A-3D1A99878E63}"/>
          </ac:spMkLst>
        </pc:spChg>
        <pc:spChg chg="add mod">
          <ac:chgData name="Mark Nielsen" userId="3600b33a-45f5-4a43-9a08-720975c254f7" providerId="ADAL" clId="{0EDD36B0-5FB6-47A0-AAAC-A352959B1902}" dt="2022-11-02T06:42:55.111" v="1128" actId="1076"/>
          <ac:spMkLst>
            <pc:docMk/>
            <pc:sldMk cId="3447645022" sldId="1186"/>
            <ac:spMk id="8" creationId="{5019250F-8E2F-4C11-BA38-079B407CA073}"/>
          </ac:spMkLst>
        </pc:spChg>
        <pc:spChg chg="add mod">
          <ac:chgData name="Mark Nielsen" userId="3600b33a-45f5-4a43-9a08-720975c254f7" providerId="ADAL" clId="{0EDD36B0-5FB6-47A0-AAAC-A352959B1902}" dt="2022-11-02T06:49:07.278" v="1132" actId="1076"/>
          <ac:spMkLst>
            <pc:docMk/>
            <pc:sldMk cId="3447645022" sldId="1186"/>
            <ac:spMk id="10" creationId="{1F6B3A8A-1139-49B9-9545-CE6A98497B31}"/>
          </ac:spMkLst>
        </pc:spChg>
      </pc:sldChg>
      <pc:sldChg chg="addSp delSp modSp add mod ord modAnim chgLayout">
        <pc:chgData name="Mark Nielsen" userId="3600b33a-45f5-4a43-9a08-720975c254f7" providerId="ADAL" clId="{0EDD36B0-5FB6-47A0-AAAC-A352959B1902}" dt="2022-11-02T06:27:07.397" v="1115" actId="20577"/>
        <pc:sldMkLst>
          <pc:docMk/>
          <pc:sldMk cId="1326690452" sldId="1187"/>
        </pc:sldMkLst>
        <pc:spChg chg="add mod ord">
          <ac:chgData name="Mark Nielsen" userId="3600b33a-45f5-4a43-9a08-720975c254f7" providerId="ADAL" clId="{0EDD36B0-5FB6-47A0-AAAC-A352959B1902}" dt="2022-11-02T06:26:55.724" v="1114" actId="20577"/>
          <ac:spMkLst>
            <pc:docMk/>
            <pc:sldMk cId="1326690452" sldId="1187"/>
            <ac:spMk id="2" creationId="{438B141D-1243-4F21-B4B5-2FBF160EDB2D}"/>
          </ac:spMkLst>
        </pc:spChg>
        <pc:spChg chg="mod ord">
          <ac:chgData name="Mark Nielsen" userId="3600b33a-45f5-4a43-9a08-720975c254f7" providerId="ADAL" clId="{0EDD36B0-5FB6-47A0-AAAC-A352959B1902}" dt="2022-11-02T03:26:55.007" v="675" actId="700"/>
          <ac:spMkLst>
            <pc:docMk/>
            <pc:sldMk cId="1326690452" sldId="1187"/>
            <ac:spMk id="4" creationId="{505BD776-2FCF-451D-90C4-ABAA297A7172}"/>
          </ac:spMkLst>
        </pc:spChg>
        <pc:spChg chg="del mod">
          <ac:chgData name="Mark Nielsen" userId="3600b33a-45f5-4a43-9a08-720975c254f7" providerId="ADAL" clId="{0EDD36B0-5FB6-47A0-AAAC-A352959B1902}" dt="2022-11-02T03:23:23.516" v="674" actId="478"/>
          <ac:spMkLst>
            <pc:docMk/>
            <pc:sldMk cId="1326690452" sldId="1187"/>
            <ac:spMk id="6" creationId="{7F40BFE2-5E90-4EAE-97D0-575834FAE1FD}"/>
          </ac:spMkLst>
        </pc:spChg>
      </pc:sldChg>
      <pc:sldChg chg="addSp delSp modSp add mod delAnim">
        <pc:chgData name="Mark Nielsen" userId="3600b33a-45f5-4a43-9a08-720975c254f7" providerId="ADAL" clId="{0EDD36B0-5FB6-47A0-AAAC-A352959B1902}" dt="2022-11-02T03:47:05.346" v="891" actId="1076"/>
        <pc:sldMkLst>
          <pc:docMk/>
          <pc:sldMk cId="570036607" sldId="1188"/>
        </pc:sldMkLst>
        <pc:spChg chg="add del mod">
          <ac:chgData name="Mark Nielsen" userId="3600b33a-45f5-4a43-9a08-720975c254f7" providerId="ADAL" clId="{0EDD36B0-5FB6-47A0-AAAC-A352959B1902}" dt="2022-11-02T03:46:55.120" v="888" actId="22"/>
          <ac:spMkLst>
            <pc:docMk/>
            <pc:sldMk cId="570036607" sldId="1188"/>
            <ac:spMk id="3" creationId="{B1128314-2B80-4434-A4AF-E8B1543BB698}"/>
          </ac:spMkLst>
        </pc:spChg>
        <pc:spChg chg="mod">
          <ac:chgData name="Mark Nielsen" userId="3600b33a-45f5-4a43-9a08-720975c254f7" providerId="ADAL" clId="{0EDD36B0-5FB6-47A0-AAAC-A352959B1902}" dt="2022-11-02T03:45:51.975" v="883" actId="20577"/>
          <ac:spMkLst>
            <pc:docMk/>
            <pc:sldMk cId="570036607" sldId="1188"/>
            <ac:spMk id="4" creationId="{505BD776-2FCF-451D-90C4-ABAA297A7172}"/>
          </ac:spMkLst>
        </pc:spChg>
        <pc:spChg chg="del">
          <ac:chgData name="Mark Nielsen" userId="3600b33a-45f5-4a43-9a08-720975c254f7" providerId="ADAL" clId="{0EDD36B0-5FB6-47A0-AAAC-A352959B1902}" dt="2022-11-02T03:45:58.936" v="886" actId="478"/>
          <ac:spMkLst>
            <pc:docMk/>
            <pc:sldMk cId="570036607" sldId="1188"/>
            <ac:spMk id="12" creationId="{E89FFAB4-752B-4E64-B3B5-0B2B80DCF129}"/>
          </ac:spMkLst>
        </pc:spChg>
        <pc:picChg chg="add mod ord">
          <ac:chgData name="Mark Nielsen" userId="3600b33a-45f5-4a43-9a08-720975c254f7" providerId="ADAL" clId="{0EDD36B0-5FB6-47A0-AAAC-A352959B1902}" dt="2022-11-02T03:47:05.346" v="891" actId="1076"/>
          <ac:picMkLst>
            <pc:docMk/>
            <pc:sldMk cId="570036607" sldId="1188"/>
            <ac:picMk id="6" creationId="{334E770C-4CFC-4A66-8B48-C083DA32D8BC}"/>
          </ac:picMkLst>
        </pc:picChg>
        <pc:picChg chg="del">
          <ac:chgData name="Mark Nielsen" userId="3600b33a-45f5-4a43-9a08-720975c254f7" providerId="ADAL" clId="{0EDD36B0-5FB6-47A0-AAAC-A352959B1902}" dt="2022-11-02T03:45:55.449" v="884" actId="478"/>
          <ac:picMkLst>
            <pc:docMk/>
            <pc:sldMk cId="570036607" sldId="1188"/>
            <ac:picMk id="7" creationId="{8E33AA3A-A73C-45C4-A336-A64808832788}"/>
          </ac:picMkLst>
        </pc:picChg>
        <pc:picChg chg="del">
          <ac:chgData name="Mark Nielsen" userId="3600b33a-45f5-4a43-9a08-720975c254f7" providerId="ADAL" clId="{0EDD36B0-5FB6-47A0-AAAC-A352959B1902}" dt="2022-11-02T03:45:56.335" v="885" actId="478"/>
          <ac:picMkLst>
            <pc:docMk/>
            <pc:sldMk cId="570036607" sldId="1188"/>
            <ac:picMk id="8" creationId="{D295FC1B-BF79-4FA5-B2A5-E3A49C55CB29}"/>
          </ac:picMkLst>
        </pc:picChg>
        <pc:picChg chg="del">
          <ac:chgData name="Mark Nielsen" userId="3600b33a-45f5-4a43-9a08-720975c254f7" providerId="ADAL" clId="{0EDD36B0-5FB6-47A0-AAAC-A352959B1902}" dt="2022-11-02T03:46:00.371" v="887" actId="478"/>
          <ac:picMkLst>
            <pc:docMk/>
            <pc:sldMk cId="570036607" sldId="1188"/>
            <ac:picMk id="4100" creationId="{9A36C386-D752-4BB0-BBD2-3E1F57BB348A}"/>
          </ac:picMkLst>
        </pc:picChg>
      </pc:sldChg>
      <pc:sldChg chg="addSp delSp modSp add mod ord">
        <pc:chgData name="Mark Nielsen" userId="3600b33a-45f5-4a43-9a08-720975c254f7" providerId="ADAL" clId="{0EDD36B0-5FB6-47A0-AAAC-A352959B1902}" dt="2022-11-02T03:58:02.734" v="904" actId="1076"/>
        <pc:sldMkLst>
          <pc:docMk/>
          <pc:sldMk cId="3692757852" sldId="1189"/>
        </pc:sldMkLst>
        <pc:spChg chg="add mod">
          <ac:chgData name="Mark Nielsen" userId="3600b33a-45f5-4a43-9a08-720975c254f7" providerId="ADAL" clId="{0EDD36B0-5FB6-47A0-AAAC-A352959B1902}" dt="2022-11-02T03:57:53.870" v="901" actId="478"/>
          <ac:spMkLst>
            <pc:docMk/>
            <pc:sldMk cId="3692757852" sldId="1189"/>
            <ac:spMk id="3" creationId="{4CBC0DA1-6A33-4C6A-A393-4150B0A8B0BB}"/>
          </ac:spMkLst>
        </pc:spChg>
        <pc:picChg chg="del">
          <ac:chgData name="Mark Nielsen" userId="3600b33a-45f5-4a43-9a08-720975c254f7" providerId="ADAL" clId="{0EDD36B0-5FB6-47A0-AAAC-A352959B1902}" dt="2022-11-02T03:57:53.870" v="901" actId="478"/>
          <ac:picMkLst>
            <pc:docMk/>
            <pc:sldMk cId="3692757852" sldId="1189"/>
            <ac:picMk id="6" creationId="{334E770C-4CFC-4A66-8B48-C083DA32D8BC}"/>
          </ac:picMkLst>
        </pc:picChg>
        <pc:picChg chg="add mod">
          <ac:chgData name="Mark Nielsen" userId="3600b33a-45f5-4a43-9a08-720975c254f7" providerId="ADAL" clId="{0EDD36B0-5FB6-47A0-AAAC-A352959B1902}" dt="2022-11-02T03:58:02.734" v="904" actId="1076"/>
          <ac:picMkLst>
            <pc:docMk/>
            <pc:sldMk cId="3692757852" sldId="1189"/>
            <ac:picMk id="7" creationId="{0DDC2F6C-D229-45BD-9E1E-703AAD0A61B2}"/>
          </ac:picMkLst>
        </pc:picChg>
      </pc:sldChg>
      <pc:sldChg chg="addSp delSp modSp add mod ord">
        <pc:chgData name="Mark Nielsen" userId="3600b33a-45f5-4a43-9a08-720975c254f7" providerId="ADAL" clId="{0EDD36B0-5FB6-47A0-AAAC-A352959B1902}" dt="2022-11-02T05:38:38.963" v="1019"/>
        <pc:sldMkLst>
          <pc:docMk/>
          <pc:sldMk cId="1750045314" sldId="1190"/>
        </pc:sldMkLst>
        <pc:spChg chg="add mod">
          <ac:chgData name="Mark Nielsen" userId="3600b33a-45f5-4a43-9a08-720975c254f7" providerId="ADAL" clId="{0EDD36B0-5FB6-47A0-AAAC-A352959B1902}" dt="2022-11-02T04:09:22.022" v="929" actId="478"/>
          <ac:spMkLst>
            <pc:docMk/>
            <pc:sldMk cId="1750045314" sldId="1190"/>
            <ac:spMk id="3" creationId="{36FD1334-352B-45EF-A9BF-1F4CCEC00C3F}"/>
          </ac:spMkLst>
        </pc:spChg>
        <pc:picChg chg="del">
          <ac:chgData name="Mark Nielsen" userId="3600b33a-45f5-4a43-9a08-720975c254f7" providerId="ADAL" clId="{0EDD36B0-5FB6-47A0-AAAC-A352959B1902}" dt="2022-11-02T04:09:22.022" v="929" actId="478"/>
          <ac:picMkLst>
            <pc:docMk/>
            <pc:sldMk cId="1750045314" sldId="1190"/>
            <ac:picMk id="6" creationId="{334E770C-4CFC-4A66-8B48-C083DA32D8BC}"/>
          </ac:picMkLst>
        </pc:picChg>
        <pc:picChg chg="add del mod">
          <ac:chgData name="Mark Nielsen" userId="3600b33a-45f5-4a43-9a08-720975c254f7" providerId="ADAL" clId="{0EDD36B0-5FB6-47A0-AAAC-A352959B1902}" dt="2022-11-02T04:23:31.639" v="935" actId="478"/>
          <ac:picMkLst>
            <pc:docMk/>
            <pc:sldMk cId="1750045314" sldId="1190"/>
            <ac:picMk id="7" creationId="{BAA70F2B-7341-441D-98D1-F021091007EB}"/>
          </ac:picMkLst>
        </pc:picChg>
        <pc:picChg chg="add mod">
          <ac:chgData name="Mark Nielsen" userId="3600b33a-45f5-4a43-9a08-720975c254f7" providerId="ADAL" clId="{0EDD36B0-5FB6-47A0-AAAC-A352959B1902}" dt="2022-11-02T04:23:41.613" v="939" actId="14100"/>
          <ac:picMkLst>
            <pc:docMk/>
            <pc:sldMk cId="1750045314" sldId="1190"/>
            <ac:picMk id="9" creationId="{C7F3B023-738C-4C7D-BB2C-D9662A3D6A97}"/>
          </ac:picMkLst>
        </pc:picChg>
      </pc:sldChg>
      <pc:sldChg chg="addSp delSp modSp add mod ord">
        <pc:chgData name="Mark Nielsen" userId="3600b33a-45f5-4a43-9a08-720975c254f7" providerId="ADAL" clId="{0EDD36B0-5FB6-47A0-AAAC-A352959B1902}" dt="2022-11-02T05:39:59.472" v="1026" actId="1076"/>
        <pc:sldMkLst>
          <pc:docMk/>
          <pc:sldMk cId="1786401073" sldId="1191"/>
        </pc:sldMkLst>
        <pc:spChg chg="add del mod">
          <ac:chgData name="Mark Nielsen" userId="3600b33a-45f5-4a43-9a08-720975c254f7" providerId="ADAL" clId="{0EDD36B0-5FB6-47A0-AAAC-A352959B1902}" dt="2022-11-02T05:39:43.431" v="1023" actId="22"/>
          <ac:spMkLst>
            <pc:docMk/>
            <pc:sldMk cId="1786401073" sldId="1191"/>
            <ac:spMk id="3" creationId="{D13935E5-A790-4B58-81E5-56849EBA1C6A}"/>
          </ac:spMkLst>
        </pc:spChg>
        <pc:picChg chg="del">
          <ac:chgData name="Mark Nielsen" userId="3600b33a-45f5-4a43-9a08-720975c254f7" providerId="ADAL" clId="{0EDD36B0-5FB6-47A0-AAAC-A352959B1902}" dt="2022-11-02T05:38:58.220" v="1022" actId="478"/>
          <ac:picMkLst>
            <pc:docMk/>
            <pc:sldMk cId="1786401073" sldId="1191"/>
            <ac:picMk id="6" creationId="{334E770C-4CFC-4A66-8B48-C083DA32D8BC}"/>
          </ac:picMkLst>
        </pc:picChg>
        <pc:picChg chg="add mod ord">
          <ac:chgData name="Mark Nielsen" userId="3600b33a-45f5-4a43-9a08-720975c254f7" providerId="ADAL" clId="{0EDD36B0-5FB6-47A0-AAAC-A352959B1902}" dt="2022-11-02T05:39:59.472" v="1026" actId="1076"/>
          <ac:picMkLst>
            <pc:docMk/>
            <pc:sldMk cId="1786401073" sldId="1191"/>
            <ac:picMk id="7" creationId="{7B807D74-4478-4850-9154-B4AEE438A22C}"/>
          </ac:picMkLst>
        </pc:picChg>
      </pc:sldChg>
      <pc:sldChg chg="addSp delSp modSp add mod ord">
        <pc:chgData name="Mark Nielsen" userId="3600b33a-45f5-4a43-9a08-720975c254f7" providerId="ADAL" clId="{0EDD36B0-5FB6-47A0-AAAC-A352959B1902}" dt="2022-11-02T06:18:16.356" v="1100"/>
        <pc:sldMkLst>
          <pc:docMk/>
          <pc:sldMk cId="2750342354" sldId="1192"/>
        </pc:sldMkLst>
        <pc:spChg chg="del">
          <ac:chgData name="Mark Nielsen" userId="3600b33a-45f5-4a43-9a08-720975c254f7" providerId="ADAL" clId="{0EDD36B0-5FB6-47A0-AAAC-A352959B1902}" dt="2022-11-02T06:17:57.080" v="1096" actId="22"/>
          <ac:spMkLst>
            <pc:docMk/>
            <pc:sldMk cId="2750342354" sldId="1192"/>
            <ac:spMk id="3" creationId="{36FD1334-352B-45EF-A9BF-1F4CCEC00C3F}"/>
          </ac:spMkLst>
        </pc:spChg>
        <pc:spChg chg="mod">
          <ac:chgData name="Mark Nielsen" userId="3600b33a-45f5-4a43-9a08-720975c254f7" providerId="ADAL" clId="{0EDD36B0-5FB6-47A0-AAAC-A352959B1902}" dt="2022-11-02T06:17:48.059" v="1094" actId="20577"/>
          <ac:spMkLst>
            <pc:docMk/>
            <pc:sldMk cId="2750342354" sldId="1192"/>
            <ac:spMk id="4" creationId="{505BD776-2FCF-451D-90C4-ABAA297A7172}"/>
          </ac:spMkLst>
        </pc:spChg>
        <pc:picChg chg="add mod ord">
          <ac:chgData name="Mark Nielsen" userId="3600b33a-45f5-4a43-9a08-720975c254f7" providerId="ADAL" clId="{0EDD36B0-5FB6-47A0-AAAC-A352959B1902}" dt="2022-11-02T06:18:05.490" v="1098" actId="14100"/>
          <ac:picMkLst>
            <pc:docMk/>
            <pc:sldMk cId="2750342354" sldId="1192"/>
            <ac:picMk id="5" creationId="{38F4FF4C-24E5-4415-8A4D-C2C4C19301E3}"/>
          </ac:picMkLst>
        </pc:picChg>
        <pc:picChg chg="del">
          <ac:chgData name="Mark Nielsen" userId="3600b33a-45f5-4a43-9a08-720975c254f7" providerId="ADAL" clId="{0EDD36B0-5FB6-47A0-AAAC-A352959B1902}" dt="2022-11-02T06:17:50.794" v="1095" actId="478"/>
          <ac:picMkLst>
            <pc:docMk/>
            <pc:sldMk cId="2750342354" sldId="1192"/>
            <ac:picMk id="9" creationId="{C7F3B023-738C-4C7D-BB2C-D9662A3D6A97}"/>
          </ac:picMkLst>
        </pc:picChg>
      </pc:sldChg>
      <pc:sldChg chg="addSp delSp modSp add mod ord">
        <pc:chgData name="Mark Nielsen" userId="3600b33a-45f5-4a43-9a08-720975c254f7" providerId="ADAL" clId="{0EDD36B0-5FB6-47A0-AAAC-A352959B1902}" dt="2022-11-02T06:25:56.976" v="1113" actId="14100"/>
        <pc:sldMkLst>
          <pc:docMk/>
          <pc:sldMk cId="1626642255" sldId="1193"/>
        </pc:sldMkLst>
        <pc:spChg chg="del">
          <ac:chgData name="Mark Nielsen" userId="3600b33a-45f5-4a43-9a08-720975c254f7" providerId="ADAL" clId="{0EDD36B0-5FB6-47A0-AAAC-A352959B1902}" dt="2022-11-02T06:25:49.571" v="1111" actId="22"/>
          <ac:spMkLst>
            <pc:docMk/>
            <pc:sldMk cId="1626642255" sldId="1193"/>
            <ac:spMk id="3" creationId="{36FD1334-352B-45EF-A9BF-1F4CCEC00C3F}"/>
          </ac:spMkLst>
        </pc:spChg>
        <pc:spChg chg="mod">
          <ac:chgData name="Mark Nielsen" userId="3600b33a-45f5-4a43-9a08-720975c254f7" providerId="ADAL" clId="{0EDD36B0-5FB6-47A0-AAAC-A352959B1902}" dt="2022-11-02T06:18:24.713" v="1109" actId="20577"/>
          <ac:spMkLst>
            <pc:docMk/>
            <pc:sldMk cId="1626642255" sldId="1193"/>
            <ac:spMk id="4" creationId="{505BD776-2FCF-451D-90C4-ABAA297A7172}"/>
          </ac:spMkLst>
        </pc:spChg>
        <pc:picChg chg="add mod ord">
          <ac:chgData name="Mark Nielsen" userId="3600b33a-45f5-4a43-9a08-720975c254f7" providerId="ADAL" clId="{0EDD36B0-5FB6-47A0-AAAC-A352959B1902}" dt="2022-11-02T06:25:56.976" v="1113" actId="14100"/>
          <ac:picMkLst>
            <pc:docMk/>
            <pc:sldMk cId="1626642255" sldId="1193"/>
            <ac:picMk id="5" creationId="{4DC07C77-8ADA-4E2B-87CB-F8B2FCEC7D23}"/>
          </ac:picMkLst>
        </pc:picChg>
        <pc:picChg chg="del">
          <ac:chgData name="Mark Nielsen" userId="3600b33a-45f5-4a43-9a08-720975c254f7" providerId="ADAL" clId="{0EDD36B0-5FB6-47A0-AAAC-A352959B1902}" dt="2022-11-02T06:18:27.166" v="1110" actId="478"/>
          <ac:picMkLst>
            <pc:docMk/>
            <pc:sldMk cId="1626642255" sldId="1193"/>
            <ac:picMk id="9" creationId="{C7F3B023-738C-4C7D-BB2C-D9662A3D6A97}"/>
          </ac:picMkLst>
        </pc:picChg>
      </pc:sldChg>
      <pc:sldChg chg="addSp delSp modSp add mod ord">
        <pc:chgData name="Mark Nielsen" userId="3600b33a-45f5-4a43-9a08-720975c254f7" providerId="ADAL" clId="{0EDD36B0-5FB6-47A0-AAAC-A352959B1902}" dt="2022-11-02T16:51:56.064" v="1265" actId="1076"/>
        <pc:sldMkLst>
          <pc:docMk/>
          <pc:sldMk cId="701230806" sldId="1194"/>
        </pc:sldMkLst>
        <pc:spChg chg="add del mod">
          <ac:chgData name="Mark Nielsen" userId="3600b33a-45f5-4a43-9a08-720975c254f7" providerId="ADAL" clId="{0EDD36B0-5FB6-47A0-AAAC-A352959B1902}" dt="2022-11-02T16:48:15.263" v="1247"/>
          <ac:spMkLst>
            <pc:docMk/>
            <pc:sldMk cId="701230806" sldId="1194"/>
            <ac:spMk id="2" creationId="{735608E4-DD99-46B0-B6DE-8CF941479E6B}"/>
          </ac:spMkLst>
        </pc:spChg>
        <pc:spChg chg="mod">
          <ac:chgData name="Mark Nielsen" userId="3600b33a-45f5-4a43-9a08-720975c254f7" providerId="ADAL" clId="{0EDD36B0-5FB6-47A0-AAAC-A352959B1902}" dt="2022-11-02T16:46:40.890" v="1171" actId="20577"/>
          <ac:spMkLst>
            <pc:docMk/>
            <pc:sldMk cId="701230806" sldId="1194"/>
            <ac:spMk id="4" creationId="{505BD776-2FCF-451D-90C4-ABAA297A7172}"/>
          </ac:spMkLst>
        </pc:spChg>
        <pc:spChg chg="add mod">
          <ac:chgData name="Mark Nielsen" userId="3600b33a-45f5-4a43-9a08-720975c254f7" providerId="ADAL" clId="{0EDD36B0-5FB6-47A0-AAAC-A352959B1902}" dt="2022-11-02T16:49:30.964" v="1258" actId="1076"/>
          <ac:spMkLst>
            <pc:docMk/>
            <pc:sldMk cId="701230806" sldId="1194"/>
            <ac:spMk id="9" creationId="{8D0F0D6C-E03B-4F1C-B404-546359BEF7DC}"/>
          </ac:spMkLst>
        </pc:spChg>
        <pc:spChg chg="del mod">
          <ac:chgData name="Mark Nielsen" userId="3600b33a-45f5-4a43-9a08-720975c254f7" providerId="ADAL" clId="{0EDD36B0-5FB6-47A0-AAAC-A352959B1902}" dt="2022-11-02T16:46:44.866" v="1173" actId="478"/>
          <ac:spMkLst>
            <pc:docMk/>
            <pc:sldMk cId="701230806" sldId="1194"/>
            <ac:spMk id="10" creationId="{35AA1448-0FA3-4DBA-9685-34549C989F65}"/>
          </ac:spMkLst>
        </pc:spChg>
        <pc:picChg chg="add del mod">
          <ac:chgData name="Mark Nielsen" userId="3600b33a-45f5-4a43-9a08-720975c254f7" providerId="ADAL" clId="{0EDD36B0-5FB6-47A0-AAAC-A352959B1902}" dt="2022-11-02T16:51:43.404" v="1264" actId="478"/>
          <ac:picMkLst>
            <pc:docMk/>
            <pc:sldMk cId="701230806" sldId="1194"/>
            <ac:picMk id="6" creationId="{73DFA60F-C0E8-4EDA-B185-ACD4588C64FB}"/>
          </ac:picMkLst>
        </pc:picChg>
        <pc:picChg chg="add mod">
          <ac:chgData name="Mark Nielsen" userId="3600b33a-45f5-4a43-9a08-720975c254f7" providerId="ADAL" clId="{0EDD36B0-5FB6-47A0-AAAC-A352959B1902}" dt="2022-11-02T16:51:56.064" v="1265" actId="1076"/>
          <ac:picMkLst>
            <pc:docMk/>
            <pc:sldMk cId="701230806" sldId="1194"/>
            <ac:picMk id="7" creationId="{D9ADAACF-52EC-40BD-90C9-0CE5AB140C05}"/>
          </ac:picMkLst>
        </pc:picChg>
        <pc:picChg chg="add mod">
          <ac:chgData name="Mark Nielsen" userId="3600b33a-45f5-4a43-9a08-720975c254f7" providerId="ADAL" clId="{0EDD36B0-5FB6-47A0-AAAC-A352959B1902}" dt="2022-11-02T16:49:19.435" v="1256" actId="1076"/>
          <ac:picMkLst>
            <pc:docMk/>
            <pc:sldMk cId="701230806" sldId="1194"/>
            <ac:picMk id="1026" creationId="{05F1E15F-61D1-404A-B87B-55E7836E36F8}"/>
          </ac:picMkLst>
        </pc:picChg>
        <pc:picChg chg="del mod">
          <ac:chgData name="Mark Nielsen" userId="3600b33a-45f5-4a43-9a08-720975c254f7" providerId="ADAL" clId="{0EDD36B0-5FB6-47A0-AAAC-A352959B1902}" dt="2022-11-02T16:46:32.948" v="1157" actId="478"/>
          <ac:picMkLst>
            <pc:docMk/>
            <pc:sldMk cId="701230806" sldId="1194"/>
            <ac:picMk id="6146" creationId="{11E86A00-7256-4C0B-A63B-2D11DD6D6099}"/>
          </ac:picMkLst>
        </pc:picChg>
      </pc:sldChg>
      <pc:sldChg chg="add del">
        <pc:chgData name="Mark Nielsen" userId="3600b33a-45f5-4a43-9a08-720975c254f7" providerId="ADAL" clId="{0EDD36B0-5FB6-47A0-AAAC-A352959B1902}" dt="2022-11-02T16:46:26.146" v="1152" actId="2890"/>
        <pc:sldMkLst>
          <pc:docMk/>
          <pc:sldMk cId="1286722614" sldId="119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30334D7-923B-4DC7-BBD8-FFB01630FE9B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E4C8350-5A0B-4543-AFB5-3DD66C49C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6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CC250AF-F5BC-4D7D-8930-77CEF1ED360C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21D2C34-33D7-4D10-81B5-5D9337991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18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44862" y="1822563"/>
            <a:ext cx="6261618" cy="1181849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spc="0" baseline="0">
                <a:solidFill>
                  <a:srgbClr val="24446C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(Calibri Body 40 Pt.)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44862" y="3152886"/>
            <a:ext cx="6261618" cy="9015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00" b="0">
                <a:solidFill>
                  <a:srgbClr val="4E84C4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Event Title</a:t>
            </a:r>
            <a:br>
              <a:rPr lang="en-US" dirty="0"/>
            </a:br>
            <a:r>
              <a:rPr lang="en-US" dirty="0"/>
              <a:t>Date (Calibri Body 26 pt.)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4388" y="2620325"/>
            <a:ext cx="2887109" cy="1154843"/>
          </a:xfrm>
          <a:prstGeom prst="rect">
            <a:avLst/>
          </a:prstGeom>
        </p:spPr>
      </p:pic>
      <p:cxnSp>
        <p:nvCxnSpPr>
          <p:cNvPr id="11" name="Straight Connector 10"/>
          <p:cNvCxnSpPr>
            <a:cxnSpLocks/>
          </p:cNvCxnSpPr>
          <p:nvPr userDrawn="1"/>
        </p:nvCxnSpPr>
        <p:spPr>
          <a:xfrm>
            <a:off x="4509858" y="1593368"/>
            <a:ext cx="0" cy="3756991"/>
          </a:xfrm>
          <a:prstGeom prst="line">
            <a:avLst/>
          </a:prstGeom>
          <a:ln w="15875">
            <a:solidFill>
              <a:srgbClr val="4E84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944862" y="4186388"/>
            <a:ext cx="6261618" cy="72551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i="1">
                <a:solidFill>
                  <a:srgbClr val="4E84C4"/>
                </a:solidFill>
                <a:latin typeface="+mn-lt"/>
              </a:defRPr>
            </a:lvl1pPr>
            <a:lvl2pPr marL="457200" indent="0">
              <a:buNone/>
              <a:defRPr/>
            </a:lvl2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Presenter’s name and credentials</a:t>
            </a:r>
          </a:p>
          <a:p>
            <a:pPr lvl="0"/>
            <a:r>
              <a:rPr lang="en-US" dirty="0"/>
              <a:t>Presenter’s title</a:t>
            </a:r>
          </a:p>
          <a:p>
            <a:pPr lvl="0"/>
            <a:r>
              <a:rPr lang="en-US" dirty="0"/>
              <a:t>@twitter (Calibri Body 20 pt. italics)</a:t>
            </a:r>
          </a:p>
        </p:txBody>
      </p:sp>
    </p:spTree>
    <p:extLst>
      <p:ext uri="{BB962C8B-B14F-4D97-AF65-F5344CB8AC3E}">
        <p14:creationId xmlns:p14="http://schemas.microsoft.com/office/powerpoint/2010/main" val="3862933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8603" y="6460867"/>
            <a:ext cx="1473757" cy="24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638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8603" y="6460867"/>
            <a:ext cx="1473757" cy="241775"/>
          </a:xfrm>
          <a:prstGeom prst="rect">
            <a:avLst/>
          </a:prstGeom>
        </p:spPr>
      </p:pic>
      <p:sp useBgFill="1">
        <p:nvSpPr>
          <p:cNvPr id="3" name="Picture Placeholder 2">
            <a:extLst>
              <a:ext uri="{FF2B5EF4-FFF2-40B4-BE49-F238E27FC236}">
                <a16:creationId xmlns:a16="http://schemas.microsoft.com/office/drawing/2014/main" id="{71456F83-A3A3-2146-8CA4-021D050D870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dirty="0"/>
              <a:t>Add image here</a:t>
            </a:r>
          </a:p>
        </p:txBody>
      </p:sp>
    </p:spTree>
    <p:extLst>
      <p:ext uri="{BB962C8B-B14F-4D97-AF65-F5344CB8AC3E}">
        <p14:creationId xmlns:p14="http://schemas.microsoft.com/office/powerpoint/2010/main" val="1944893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85261" y="2364897"/>
            <a:ext cx="5368032" cy="90156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600" b="0" baseline="0">
                <a:solidFill>
                  <a:srgbClr val="4E84C4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Event Title</a:t>
            </a:r>
            <a:br>
              <a:rPr lang="en-US" dirty="0"/>
            </a:br>
            <a:r>
              <a:rPr lang="en-US" dirty="0"/>
              <a:t>Date (Calibri Body 26 pt.)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30136" y="5576569"/>
            <a:ext cx="1936198" cy="774479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80077" y="3429747"/>
            <a:ext cx="5368032" cy="1102495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i="1" baseline="0">
                <a:solidFill>
                  <a:srgbClr val="4E84C4"/>
                </a:solidFill>
                <a:latin typeface="+mn-lt"/>
              </a:defRPr>
            </a:lvl1pPr>
            <a:lvl2pPr marL="457200" indent="0">
              <a:buNone/>
              <a:defRPr/>
            </a:lvl2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Presenter’s name and credentials</a:t>
            </a:r>
          </a:p>
          <a:p>
            <a:pPr lvl="0"/>
            <a:r>
              <a:rPr lang="en-US" dirty="0"/>
              <a:t>Presenter’s title</a:t>
            </a:r>
          </a:p>
          <a:p>
            <a:pPr lvl="0"/>
            <a:r>
              <a:rPr lang="en-US" dirty="0"/>
              <a:t>@twitter (Calibri Body 20 pt. italics)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311726" y="894191"/>
            <a:ext cx="6380019" cy="1325563"/>
          </a:xfrm>
        </p:spPr>
        <p:txBody>
          <a:bodyPr anchor="b" anchorCtr="0">
            <a:noAutofit/>
          </a:bodyPr>
          <a:lstStyle>
            <a:lvl1pPr algn="ctr">
              <a:lnSpc>
                <a:spcPct val="100000"/>
              </a:lnSpc>
              <a:defRPr sz="4000" spc="0" baseline="0"/>
            </a:lvl1pPr>
          </a:lstStyle>
          <a:p>
            <a:r>
              <a:rPr lang="en-US" dirty="0"/>
              <a:t>Presentation Title </a:t>
            </a:r>
            <a:br>
              <a:rPr lang="en-US" dirty="0"/>
            </a:br>
            <a:r>
              <a:rPr lang="en-US" dirty="0"/>
              <a:t>Calibri 40 Pt. 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7040563" y="0"/>
            <a:ext cx="5151437" cy="6858000"/>
          </a:xfrm>
        </p:spPr>
        <p:txBody>
          <a:bodyPr>
            <a:normAutofit/>
          </a:bodyPr>
          <a:lstStyle>
            <a:lvl1pPr>
              <a:defRPr sz="1400" baseline="0"/>
            </a:lvl1pPr>
          </a:lstStyle>
          <a:p>
            <a:r>
              <a:rPr lang="en-US" dirty="0"/>
              <a:t>Choose a vertical-oriented photo</a:t>
            </a:r>
          </a:p>
        </p:txBody>
      </p:sp>
    </p:spTree>
    <p:extLst>
      <p:ext uri="{BB962C8B-B14F-4D97-AF65-F5344CB8AC3E}">
        <p14:creationId xmlns:p14="http://schemas.microsoft.com/office/powerpoint/2010/main" val="2272255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_no photo-Drk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612531" y="3079063"/>
            <a:ext cx="10972946" cy="565352"/>
          </a:xfrm>
          <a:noFill/>
        </p:spPr>
        <p:txBody>
          <a:bodyPr>
            <a:noAutofit/>
          </a:bodyPr>
          <a:lstStyle>
            <a:lvl1pPr algn="ctr">
              <a:defRPr sz="3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Section subhead (Calibri Body 38 pt.)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612559" y="1838961"/>
            <a:ext cx="10972800" cy="1108478"/>
          </a:xfrm>
        </p:spPr>
        <p:txBody>
          <a:bodyPr anchor="b" anchorCtr="0">
            <a:noAutofit/>
          </a:bodyPr>
          <a:lstStyle>
            <a:lvl1pPr algn="ctr">
              <a:defRPr sz="4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Heading, (Calibri 46 Pt.)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423497-4E23-424C-8CC6-9F3DF83195E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1779" y="6453932"/>
            <a:ext cx="1560777" cy="25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232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jor_Section_no photo-Drk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612559" y="2262716"/>
            <a:ext cx="10972800" cy="1643800"/>
          </a:xfrm>
        </p:spPr>
        <p:txBody>
          <a:bodyPr anchor="ctr" anchorCtr="1">
            <a:noAutofit/>
          </a:bodyPr>
          <a:lstStyle>
            <a:lvl1pPr algn="ctr">
              <a:defRPr sz="6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MAJOR SECTION HEADING,</a:t>
            </a:r>
            <a:br>
              <a:rPr lang="en-US" dirty="0"/>
            </a:br>
            <a:r>
              <a:rPr lang="en-US" dirty="0"/>
              <a:t>ALL CAPS CALIBRI 66 PT.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8E95FD5-63B4-5B4A-B472-A3288D7EB2F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9687" y="4344376"/>
            <a:ext cx="792625" cy="54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542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jor_Section_no photo-medblue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CB7BA3B-7515-6249-8D0D-F0FEEF02B4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559" y="2262716"/>
            <a:ext cx="10972800" cy="1643800"/>
          </a:xfrm>
        </p:spPr>
        <p:txBody>
          <a:bodyPr anchor="ctr" anchorCtr="1">
            <a:noAutofit/>
          </a:bodyPr>
          <a:lstStyle>
            <a:lvl1pPr algn="ctr">
              <a:defRPr sz="6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MAJOR SECTION HEADING,</a:t>
            </a:r>
            <a:br>
              <a:rPr lang="en-US" dirty="0"/>
            </a:br>
            <a:r>
              <a:rPr lang="en-US" dirty="0"/>
              <a:t>ALL CAPS CALIBRI 66 PT.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0C6700E-FD2B-F241-A271-14DD9D61CC2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9687" y="4344376"/>
            <a:ext cx="792625" cy="54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547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_no photo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3423497-4E23-424C-8CC6-9F3DF83195E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1779" y="6453932"/>
            <a:ext cx="1560777" cy="2556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A76191-4336-9B4D-A724-79CB8B4D883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7490" y="6453932"/>
            <a:ext cx="1549357" cy="255644"/>
          </a:xfrm>
          <a:prstGeom prst="rect">
            <a:avLst/>
          </a:prstGeom>
        </p:spPr>
      </p:pic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6DE2963-9B40-3F48-87DD-2338348D33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2531" y="3079063"/>
            <a:ext cx="10972946" cy="565352"/>
          </a:xfrm>
          <a:noFill/>
        </p:spPr>
        <p:txBody>
          <a:bodyPr>
            <a:noAutofit/>
          </a:bodyPr>
          <a:lstStyle>
            <a:lvl1pPr algn="ctr">
              <a:defRPr sz="38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subhead (Calibri Body 38 pt.)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D31C993-3479-2F45-9897-920BFCA6E7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559" y="1838961"/>
            <a:ext cx="10972800" cy="1108478"/>
          </a:xfrm>
        </p:spPr>
        <p:txBody>
          <a:bodyPr anchor="b" anchorCtr="0">
            <a:noAutofit/>
          </a:bodyPr>
          <a:lstStyle>
            <a:lvl1pPr algn="ctr">
              <a:defRPr sz="46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Section Heading, (Calibri 46 Pt.)</a:t>
            </a:r>
          </a:p>
        </p:txBody>
      </p:sp>
    </p:spTree>
    <p:extLst>
      <p:ext uri="{BB962C8B-B14F-4D97-AF65-F5344CB8AC3E}">
        <p14:creationId xmlns:p14="http://schemas.microsoft.com/office/powerpoint/2010/main" val="2508530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_Section_no photo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3423497-4E23-424C-8CC6-9F3DF83195E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1779" y="6453932"/>
            <a:ext cx="1560777" cy="2556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A76191-4336-9B4D-A724-79CB8B4D88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6835"/>
          <a:stretch/>
        </p:blipFill>
        <p:spPr>
          <a:xfrm>
            <a:off x="5672847" y="4320407"/>
            <a:ext cx="869493" cy="619342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5931FBF8-CA44-5A40-A55D-A962B0CCE1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559" y="2262716"/>
            <a:ext cx="10972800" cy="1643800"/>
          </a:xfrm>
        </p:spPr>
        <p:txBody>
          <a:bodyPr anchor="ctr" anchorCtr="1">
            <a:noAutofit/>
          </a:bodyPr>
          <a:lstStyle>
            <a:lvl1pPr algn="ctr">
              <a:defRPr sz="66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MAJOR SECTION HEADING,</a:t>
            </a:r>
            <a:br>
              <a:rPr lang="en-US" dirty="0"/>
            </a:br>
            <a:r>
              <a:rPr lang="en-US" dirty="0"/>
              <a:t>ALL CAPS CALIBRI 66 PT.</a:t>
            </a:r>
          </a:p>
        </p:txBody>
      </p:sp>
    </p:spTree>
    <p:extLst>
      <p:ext uri="{BB962C8B-B14F-4D97-AF65-F5344CB8AC3E}">
        <p14:creationId xmlns:p14="http://schemas.microsoft.com/office/powerpoint/2010/main" val="3335786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ith text and image 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8603" y="6460867"/>
            <a:ext cx="1473757" cy="241775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5413664"/>
            <a:ext cx="12192000" cy="1454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519545" y="562622"/>
            <a:ext cx="11076710" cy="568460"/>
          </a:xfrm>
        </p:spPr>
        <p:txBody>
          <a:bodyPr anchor="t" anchorCtr="0">
            <a:noAutofit/>
          </a:bodyPr>
          <a:lstStyle>
            <a:lvl1pPr>
              <a:defRPr sz="4000" baseline="0"/>
            </a:lvl1pPr>
          </a:lstStyle>
          <a:p>
            <a:r>
              <a:rPr lang="en-US" dirty="0"/>
              <a:t>Slide Heading Calibri 40 Pt.</a:t>
            </a:r>
            <a:br>
              <a:rPr lang="en-US" dirty="0"/>
            </a:b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F763EC8-9831-F242-9C78-9FCECAD28E7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19112" y="1500704"/>
            <a:ext cx="11077575" cy="4878862"/>
          </a:xfrm>
        </p:spPr>
        <p:txBody>
          <a:bodyPr/>
          <a:lstStyle>
            <a:lvl1pPr>
              <a:defRPr sz="3600"/>
            </a:lvl1pPr>
            <a:lvl4pPr>
              <a:buSzPct val="80000"/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BD9F22-C6C5-6F4B-B334-BB9CBA9AFEF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7490" y="6453932"/>
            <a:ext cx="1549357" cy="25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97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8603" y="6460867"/>
            <a:ext cx="1473757" cy="241775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5413664"/>
            <a:ext cx="12192000" cy="1454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519545" y="562622"/>
            <a:ext cx="11076710" cy="568460"/>
          </a:xfrm>
        </p:spPr>
        <p:txBody>
          <a:bodyPr anchor="t" anchorCtr="0">
            <a:noAutofit/>
          </a:bodyPr>
          <a:lstStyle>
            <a:lvl1pPr>
              <a:defRPr sz="4000" baseline="0"/>
            </a:lvl1pPr>
          </a:lstStyle>
          <a:p>
            <a:r>
              <a:rPr lang="en-US" dirty="0"/>
              <a:t>Slide Heading Calibri 40 Pt.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BD9F22-C6C5-6F4B-B334-BB9CBA9AFEF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7490" y="6453932"/>
            <a:ext cx="1549357" cy="255644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32F396-C0B9-A54B-B29F-1A6FBE65B46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9113" y="1200655"/>
            <a:ext cx="11077142" cy="508000"/>
          </a:xfrm>
        </p:spPr>
        <p:txBody>
          <a:bodyPr>
            <a:noAutofit/>
          </a:bodyPr>
          <a:lstStyle>
            <a:lvl1pPr>
              <a:defRPr sz="3600" b="0"/>
            </a:lvl1pPr>
          </a:lstStyle>
          <a:p>
            <a:pPr lvl="0"/>
            <a:r>
              <a:rPr lang="en-US" dirty="0"/>
              <a:t>Subtitle Calibri 36 pt.</a:t>
            </a:r>
          </a:p>
        </p:txBody>
      </p:sp>
    </p:spTree>
    <p:extLst>
      <p:ext uri="{BB962C8B-B14F-4D97-AF65-F5344CB8AC3E}">
        <p14:creationId xmlns:p14="http://schemas.microsoft.com/office/powerpoint/2010/main" val="1590914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56404"/>
            <a:ext cx="10515600" cy="12081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67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713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49" r:id="rId2"/>
    <p:sldLayoutId id="2147483669" r:id="rId3"/>
    <p:sldLayoutId id="2147483681" r:id="rId4"/>
    <p:sldLayoutId id="2147483683" r:id="rId5"/>
    <p:sldLayoutId id="2147483679" r:id="rId6"/>
    <p:sldLayoutId id="2147483684" r:id="rId7"/>
    <p:sldLayoutId id="2147483660" r:id="rId8"/>
    <p:sldLayoutId id="2147483672" r:id="rId9"/>
    <p:sldLayoutId id="2147483661" r:id="rId10"/>
    <p:sldLayoutId id="21474836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kern="1200" spc="0">
          <a:solidFill>
            <a:srgbClr val="24446C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6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1pPr>
      <a:lvl2pPr marL="230188" indent="-23018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461963" indent="-231775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Courier New" panose="02070309020205020404" pitchFamily="49" charset="0"/>
        <a:buChar char="o"/>
        <a:defRPr sz="32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684213" indent="-2222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801688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gitlab.com/customers/sva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bitbucket.org/product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support.atlassian.com/bitbucket-cloud/docs/get-started-with-bitbucket-pipelines/" TargetMode="Externa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tools.r-lib.org/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lintr.r-lib.org/index.html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www.redhat.com/en/topics/devops/what-is-ci-cd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testthat.r-lib.org/index.html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sonatype.com/repomanager3/nexus-repository-administration/formats/r-repositories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styler.r-lib.org/index.html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wirths/2a3952ec681bee95e551c4e40025793b" TargetMode="Externa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roxygen2.r-lib.org/" TargetMode="External"/><Relationship Id="rId2" Type="http://schemas.openxmlformats.org/officeDocument/2006/relationships/hyperlink" Target="https://usethis.r-lib.org/index.html" TargetMode="Externa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www.sonatype.com/products/nexus-repository?utm_term=nexus%20repository%20manager&amp;utm_campaign=NA+%7C+West+%7C+Brand&amp;utm_source=google&amp;utm_medium=cpc&amp;hsa_tgt=kwd-317931937641&amp;hsa_grp=147376277452&amp;hsa_src=g&amp;hsa_net=adwords&amp;hsa_mt=e&amp;hsa_ver=3&amp;hsa_ad=626808667648&amp;hsa_acc=2665806879&amp;hsa_kw=nexus%20repository%20manager&amp;hsa_cam=18204147968&amp;gclid=CjwKCAjwh4ObBhAzEiwAHzZYU_8Smp2arIZDDFv5ituyBL5hBXMuXYBIkEnO1tsoY6SoPKH1pkJARxoCb2oQAvD_BwE" TargetMode="External"/><Relationship Id="rId4" Type="http://schemas.openxmlformats.org/officeDocument/2006/relationships/hyperlink" Target="https://www.nielsenmark.us/2019/03/14/mixing-up-march-madnes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elsenmarkus11/NCAAcalcutta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hyperlink" Target="https://r-pkgs.org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SLC R Users Group Meetup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/>
              <a:t>Mark Nielsen</a:t>
            </a:r>
          </a:p>
          <a:p>
            <a:pPr lvl="0"/>
            <a:r>
              <a:rPr lang="en-US" dirty="0"/>
              <a:t>Data Scientist/ML Engineer</a:t>
            </a:r>
          </a:p>
          <a:p>
            <a:pPr lvl="0"/>
            <a:r>
              <a:rPr lang="en-US" dirty="0"/>
              <a:t>2 Nov 2022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CI/CD with Bitbucket and R</a:t>
            </a:r>
          </a:p>
        </p:txBody>
      </p:sp>
      <p:pic>
        <p:nvPicPr>
          <p:cNvPr id="8" name="Picture Placeholder 7" descr="A picture containing text, computer, working&#10;&#10;Description automatically generated">
            <a:extLst>
              <a:ext uri="{FF2B5EF4-FFF2-40B4-BE49-F238E27FC236}">
                <a16:creationId xmlns:a16="http://schemas.microsoft.com/office/drawing/2014/main" id="{D0000F36-C3B9-4D6C-8F58-56EED2B4A899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4961" r="24961"/>
          <a:stretch>
            <a:fillRect/>
          </a:stretch>
        </p:blipFill>
        <p:spPr/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5C53B3-871A-4E81-9A1F-BD9D42C4C1DD}"/>
              </a:ext>
            </a:extLst>
          </p:cNvPr>
          <p:cNvSpPr txBox="1"/>
          <p:nvPr/>
        </p:nvSpPr>
        <p:spPr>
          <a:xfrm>
            <a:off x="7040563" y="6858000"/>
            <a:ext cx="51514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about.gitlab.com/customers/sva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345732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B9C16C6-84F1-BB4A-B532-19BECBFCE2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Git repository management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2847CB5-E3D8-F94F-B90B-8153C5D7A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Atlassian Bitbucket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0CF40B-D9AE-4EC2-A507-5225C39E8BEA}"/>
              </a:ext>
            </a:extLst>
          </p:cNvPr>
          <p:cNvSpPr txBox="1"/>
          <p:nvPr/>
        </p:nvSpPr>
        <p:spPr>
          <a:xfrm>
            <a:off x="95250" y="63685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Bitbucket | Git solution for teams using Jira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56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5BD776-2FCF-451D-90C4-ABAA297A7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Bitbucket and Bitbucket Pipelines?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BA9B52D-7E14-4087-AC3F-712DF560CF59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 rotWithShape="1">
          <a:blip r:embed="rId2"/>
          <a:srcRect l="1224" t="15673" r="3227" b="14097"/>
          <a:stretch/>
        </p:blipFill>
        <p:spPr>
          <a:xfrm>
            <a:off x="519545" y="1226916"/>
            <a:ext cx="11152910" cy="50684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9381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5BD776-2FCF-451D-90C4-ABAA297A7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CI/CD Tools</a:t>
            </a:r>
          </a:p>
        </p:txBody>
      </p:sp>
      <p:pic>
        <p:nvPicPr>
          <p:cNvPr id="3074" name="Picture 2" descr="GitHub Logo and symbol, meaning, history, PNG, brand">
            <a:extLst>
              <a:ext uri="{FF2B5EF4-FFF2-40B4-BE49-F238E27FC236}">
                <a16:creationId xmlns:a16="http://schemas.microsoft.com/office/drawing/2014/main" id="{16C5C5A2-61BC-44D4-8B6A-8E208FDC4D86}"/>
              </a:ext>
            </a:extLst>
          </p:cNvPr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62" y="1518431"/>
            <a:ext cx="3798663" cy="212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ress and Logos | GitLab">
            <a:extLst>
              <a:ext uri="{FF2B5EF4-FFF2-40B4-BE49-F238E27FC236}">
                <a16:creationId xmlns:a16="http://schemas.microsoft.com/office/drawing/2014/main" id="{BDB368E6-6E6F-4B30-B790-D82FD2969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57" y="4169557"/>
            <a:ext cx="5395332" cy="207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ontinuous Integration and Delivery - CircleCI">
            <a:extLst>
              <a:ext uri="{FF2B5EF4-FFF2-40B4-BE49-F238E27FC236}">
                <a16:creationId xmlns:a16="http://schemas.microsoft.com/office/drawing/2014/main" id="{F4BE0312-9450-4523-B8B1-EC7360863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338" y="160971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Travis CI SVG Vector Logos - Vector Logo Zone">
            <a:extLst>
              <a:ext uri="{FF2B5EF4-FFF2-40B4-BE49-F238E27FC236}">
                <a16:creationId xmlns:a16="http://schemas.microsoft.com/office/drawing/2014/main" id="{D89A287B-977F-480D-B425-951358CB0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798082"/>
            <a:ext cx="50292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Logo Jenkins | Zend by Perforce">
            <a:extLst>
              <a:ext uri="{FF2B5EF4-FFF2-40B4-BE49-F238E27FC236}">
                <a16:creationId xmlns:a16="http://schemas.microsoft.com/office/drawing/2014/main" id="{C75460A2-5F78-4E7A-AB77-4BAF448F4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1524" y="1929985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CD6EA3B-11C0-4DF3-B5FB-AF18C84BDE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45695" y="1929985"/>
            <a:ext cx="1702582" cy="170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69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5BD776-2FCF-451D-90C4-ABAA297A7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Bitbucket Pipelines Basics</a:t>
            </a:r>
          </a:p>
        </p:txBody>
      </p:sp>
      <p:pic>
        <p:nvPicPr>
          <p:cNvPr id="4100" name="Picture 4" descr="diagram displaying the structure of a yml file in relation to your pipeline">
            <a:extLst>
              <a:ext uri="{FF2B5EF4-FFF2-40B4-BE49-F238E27FC236}">
                <a16:creationId xmlns:a16="http://schemas.microsoft.com/office/drawing/2014/main" id="{9A36C386-D752-4BB0-BBD2-3E1F57BB3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461" y="846852"/>
            <a:ext cx="3162300" cy="521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Content Placeholder 10">
            <a:extLst>
              <a:ext uri="{FF2B5EF4-FFF2-40B4-BE49-F238E27FC236}">
                <a16:creationId xmlns:a16="http://schemas.microsoft.com/office/drawing/2014/main" id="{D295FC1B-BF79-4FA5-B2A5-E3A49C55CB29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519545" y="1169152"/>
            <a:ext cx="7576168" cy="516744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33AA3A-A73C-45C4-A336-A64808832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4205" y="2238185"/>
            <a:ext cx="4286848" cy="302937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89FFAB4-752B-4E64-B3B5-0B2B80DCF129}"/>
              </a:ext>
            </a:extLst>
          </p:cNvPr>
          <p:cNvSpPr txBox="1"/>
          <p:nvPr/>
        </p:nvSpPr>
        <p:spPr>
          <a:xfrm>
            <a:off x="126154" y="6374663"/>
            <a:ext cx="8362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Get started with Bitbucket Pipelines | Bitbucket Cloud | Atlassian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820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5BD776-2FCF-451D-90C4-ABAA297A7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output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34E770C-4CFC-4A66-8B48-C083DA32D8BC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595745" y="1131082"/>
            <a:ext cx="11153775" cy="5617510"/>
          </a:xfrm>
        </p:spPr>
      </p:pic>
    </p:spTree>
    <p:extLst>
      <p:ext uri="{BB962C8B-B14F-4D97-AF65-F5344CB8AC3E}">
        <p14:creationId xmlns:p14="http://schemas.microsoft.com/office/powerpoint/2010/main" val="570036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B9C16C6-84F1-BB4A-B532-19BECBFCE2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Document and Check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2847CB5-E3D8-F94F-B90B-8153C5D7A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devtools</a:t>
            </a:r>
            <a:r>
              <a:rPr lang="en-US" dirty="0"/>
              <a:t> Demo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7EC6A9-32FC-4D9D-90DA-41A6D57D5078}"/>
              </a:ext>
            </a:extLst>
          </p:cNvPr>
          <p:cNvSpPr txBox="1"/>
          <p:nvPr/>
        </p:nvSpPr>
        <p:spPr>
          <a:xfrm>
            <a:off x="104775" y="6372910"/>
            <a:ext cx="8039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Tools to Make Developing R Packages Easier • </a:t>
            </a:r>
            <a:r>
              <a:rPr lang="en-US" dirty="0" err="1">
                <a:hlinkClick r:id="rId2"/>
              </a:rPr>
              <a:t>devtools</a:t>
            </a:r>
            <a:r>
              <a:rPr lang="en-US" dirty="0">
                <a:hlinkClick r:id="rId2"/>
              </a:rPr>
              <a:t> (r-lib.org)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297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5BD776-2FCF-451D-90C4-ABAA297A7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30D7EC-45A5-4FD0-B209-313EAB0268C9}"/>
              </a:ext>
            </a:extLst>
          </p:cNvPr>
          <p:cNvSpPr txBox="1"/>
          <p:nvPr/>
        </p:nvSpPr>
        <p:spPr>
          <a:xfrm>
            <a:off x="519545" y="1309330"/>
            <a:ext cx="10544175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rocker/tidyverse:4.0.2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definitions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caches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site-library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/local/lib/R/site-library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pipelines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-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step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'Document and Check'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caches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-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site-library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-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Rscript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-e 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devtools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install_deps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(dependencies=TRUE)'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-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Rscript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-e 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devtools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::document()'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-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Rscript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-e 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devtools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::check()'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186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5BD776-2FCF-451D-90C4-ABAA297A7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customization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0DFA6A-0521-4AB4-B254-39F7FAE14B2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devtools</a:t>
            </a:r>
            <a:r>
              <a:rPr lang="en-US" dirty="0"/>
              <a:t>::</a:t>
            </a:r>
            <a:r>
              <a:rPr lang="en-US" dirty="0" err="1"/>
              <a:t>install_deps</a:t>
            </a:r>
            <a:r>
              <a:rPr lang="en-US" dirty="0"/>
              <a:t>()</a:t>
            </a:r>
          </a:p>
          <a:p>
            <a:pPr marL="801688" lvl="1" indent="-571500"/>
            <a:r>
              <a:rPr lang="en-US" dirty="0"/>
              <a:t>dependencies = TRUE</a:t>
            </a:r>
          </a:p>
          <a:p>
            <a:pPr marL="801688" lvl="1" indent="-571500"/>
            <a:r>
              <a:rPr lang="en-US" dirty="0"/>
              <a:t>repos = &lt;set your favorite repo here&gt;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devtools</a:t>
            </a:r>
            <a:r>
              <a:rPr lang="en-US" dirty="0"/>
              <a:t>::check()</a:t>
            </a:r>
          </a:p>
          <a:p>
            <a:pPr marL="801688" lvl="1" indent="-571500"/>
            <a:r>
              <a:rPr lang="en-US" dirty="0"/>
              <a:t>vignettes = FALSE</a:t>
            </a:r>
          </a:p>
          <a:p>
            <a:pPr marL="801688" lvl="1" indent="-571500"/>
            <a:r>
              <a:rPr lang="en-US" dirty="0" err="1"/>
              <a:t>error_on</a:t>
            </a:r>
            <a:r>
              <a:rPr lang="en-US" dirty="0"/>
              <a:t> = “error”</a:t>
            </a:r>
          </a:p>
        </p:txBody>
      </p:sp>
    </p:spTree>
    <p:extLst>
      <p:ext uri="{BB962C8B-B14F-4D97-AF65-F5344CB8AC3E}">
        <p14:creationId xmlns:p14="http://schemas.microsoft.com/office/powerpoint/2010/main" val="2983457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5BD776-2FCF-451D-90C4-ABAA297A7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C0DA1-6A33-4C6A-A393-4150B0A8B0B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DC2F6C-D229-45BD-9E1E-703AAD0A6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2" y="1105711"/>
            <a:ext cx="11220450" cy="566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757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B9C16C6-84F1-BB4A-B532-19BECBFCE2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Code linting for 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2847CB5-E3D8-F94F-B90B-8153C5D7A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lintr</a:t>
            </a:r>
            <a:r>
              <a:rPr lang="en-US" dirty="0"/>
              <a:t> Demo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A6C8F6-D976-4435-868D-DB808D1A6FAB}"/>
              </a:ext>
            </a:extLst>
          </p:cNvPr>
          <p:cNvSpPr txBox="1"/>
          <p:nvPr/>
        </p:nvSpPr>
        <p:spPr>
          <a:xfrm>
            <a:off x="142875" y="63304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2"/>
              </a:rPr>
              <a:t>A Linter for R Code • lintr (r-lib.org)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394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5BD776-2FCF-451D-90C4-ABAA297A7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CI/CD?</a:t>
            </a:r>
          </a:p>
        </p:txBody>
      </p:sp>
      <p:pic>
        <p:nvPicPr>
          <p:cNvPr id="1026" name="Picture 2" descr="CI/CD Flow">
            <a:extLst>
              <a:ext uri="{FF2B5EF4-FFF2-40B4-BE49-F238E27FC236}">
                <a16:creationId xmlns:a16="http://schemas.microsoft.com/office/drawing/2014/main" id="{05F1E15F-61D1-404A-B87B-55E7836E36F8}"/>
              </a:ext>
            </a:extLst>
          </p:cNvPr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96" y="1989007"/>
            <a:ext cx="10922007" cy="206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A practical approach to building a network CI/CD pipeline - Intentionet">
            <a:extLst>
              <a:ext uri="{FF2B5EF4-FFF2-40B4-BE49-F238E27FC236}">
                <a16:creationId xmlns:a16="http://schemas.microsoft.com/office/drawing/2014/main" id="{D9ADAACF-52EC-40BD-90C9-0CE5AB140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49" y="4519586"/>
            <a:ext cx="27813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D0F0D6C-E03B-4F1C-B404-546359BEF7DC}"/>
              </a:ext>
            </a:extLst>
          </p:cNvPr>
          <p:cNvSpPr txBox="1"/>
          <p:nvPr/>
        </p:nvSpPr>
        <p:spPr>
          <a:xfrm>
            <a:off x="139337" y="634703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What is CI/CD? (redhat.com)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2308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5BD776-2FCF-451D-90C4-ABAA297A7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2DBE6A-D924-4B64-B7B3-4DB810133773}"/>
              </a:ext>
            </a:extLst>
          </p:cNvPr>
          <p:cNvSpPr txBox="1"/>
          <p:nvPr/>
        </p:nvSpPr>
        <p:spPr>
          <a:xfrm>
            <a:off x="285750" y="1325552"/>
            <a:ext cx="11620500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5543550" indent="-5543550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-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step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5543550" indent="-5543550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'Lint'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5543550" indent="-5543550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caches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5543550" indent="-5543550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-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site-library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5543550" indent="-5543550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5543550" indent="-5543550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-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Rscript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-e 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install.packages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lintr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")'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5543550" indent="-5543550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-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Rscript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-e 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lintr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lint_package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(linters =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lintr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with_defaults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line_length_linter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= NULL,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object_name_linter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= NULL))'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5543550" indent="-5543550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</a:p>
        </p:txBody>
      </p:sp>
    </p:spTree>
    <p:extLst>
      <p:ext uri="{BB962C8B-B14F-4D97-AF65-F5344CB8AC3E}">
        <p14:creationId xmlns:p14="http://schemas.microsoft.com/office/powerpoint/2010/main" val="41736556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5BD776-2FCF-451D-90C4-ABAA297A7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Standards customization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0DFA6A-0521-4AB4-B254-39F7FAE14B2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linters = </a:t>
            </a:r>
            <a:r>
              <a:rPr lang="en-US" dirty="0" err="1"/>
              <a:t>lintr</a:t>
            </a:r>
            <a:r>
              <a:rPr lang="en-US" dirty="0"/>
              <a:t>::</a:t>
            </a:r>
            <a:r>
              <a:rPr lang="en-US" dirty="0" err="1"/>
              <a:t>with_defaults</a:t>
            </a:r>
            <a:r>
              <a:rPr lang="en-US" dirty="0"/>
              <a:t>(&lt;change defaults&gt;)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4356BD-9AAA-4C27-8480-54CC3885E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2" y="2154875"/>
            <a:ext cx="4240603" cy="42246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5429F0-1EF5-4070-AF2E-8AF436931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975" y="2204211"/>
            <a:ext cx="5001063" cy="4258481"/>
          </a:xfrm>
          <a:prstGeom prst="rect">
            <a:avLst/>
          </a:prstGeom>
        </p:spPr>
      </p:pic>
      <p:pic>
        <p:nvPicPr>
          <p:cNvPr id="5122" name="Picture 2" descr="What are three dots (…) in Javascript | by Muhammad Hasan | codeburst">
            <a:extLst>
              <a:ext uri="{FF2B5EF4-FFF2-40B4-BE49-F238E27FC236}">
                <a16:creationId xmlns:a16="http://schemas.microsoft.com/office/drawing/2014/main" id="{C2CDC1AA-F4CC-42C4-BCE9-89581A327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7475" y="3748087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00619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5BD776-2FCF-451D-90C4-ABAA297A7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output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B807D74-4478-4850-9154-B4AEE438A22C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595745" y="1131082"/>
            <a:ext cx="11112728" cy="5582424"/>
          </a:xfrm>
        </p:spPr>
      </p:pic>
    </p:spTree>
    <p:extLst>
      <p:ext uri="{BB962C8B-B14F-4D97-AF65-F5344CB8AC3E}">
        <p14:creationId xmlns:p14="http://schemas.microsoft.com/office/powerpoint/2010/main" val="17864010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B9C16C6-84F1-BB4A-B532-19BECBFCE2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2847CB5-E3D8-F94F-B90B-8153C5D7A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testthat</a:t>
            </a:r>
            <a:r>
              <a:rPr lang="en-US" dirty="0"/>
              <a:t> Demo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44BEAA-F65B-42FC-BAB6-78D134088803}"/>
              </a:ext>
            </a:extLst>
          </p:cNvPr>
          <p:cNvSpPr txBox="1"/>
          <p:nvPr/>
        </p:nvSpPr>
        <p:spPr>
          <a:xfrm>
            <a:off x="85725" y="63685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Unit Testing for R • </a:t>
            </a:r>
            <a:r>
              <a:rPr lang="en-US" dirty="0" err="1">
                <a:hlinkClick r:id="rId2"/>
              </a:rPr>
              <a:t>testthat</a:t>
            </a:r>
            <a:r>
              <a:rPr lang="en-US" dirty="0">
                <a:hlinkClick r:id="rId2"/>
              </a:rPr>
              <a:t> (r-lib.org)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1502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5BD776-2FCF-451D-90C4-ABAA297A7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378566-6725-4549-9D6B-8E0E4840FBAD}"/>
              </a:ext>
            </a:extLst>
          </p:cNvPr>
          <p:cNvSpPr txBox="1"/>
          <p:nvPr/>
        </p:nvSpPr>
        <p:spPr>
          <a:xfrm>
            <a:off x="519544" y="4237911"/>
            <a:ext cx="6096000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pull-requests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'**'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step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caches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-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site-library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-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Rscript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-e 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devtools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::test()'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5A5F8E-C7F6-4C0E-9887-9C03A4C72224}"/>
              </a:ext>
            </a:extLst>
          </p:cNvPr>
          <p:cNvSpPr txBox="1"/>
          <p:nvPr/>
        </p:nvSpPr>
        <p:spPr>
          <a:xfrm>
            <a:off x="519544" y="1201335"/>
            <a:ext cx="7919605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test_that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bracket_draw_left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returns a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dataframe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data.frame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outdat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bracket_draw_left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expect_identical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outdat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328E53-BF29-408F-8BC3-09A2E4BBBCF5}"/>
              </a:ext>
            </a:extLst>
          </p:cNvPr>
          <p:cNvSpPr txBox="1"/>
          <p:nvPr/>
        </p:nvSpPr>
        <p:spPr>
          <a:xfrm>
            <a:off x="433819" y="3868579"/>
            <a:ext cx="2576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bitbucket-</a:t>
            </a:r>
            <a:r>
              <a:rPr lang="en-US" dirty="0" err="1"/>
              <a:t>pipelines.yml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4252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5BD776-2FCF-451D-90C4-ABAA297A7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D1334-352B-45EF-A9BF-1F4CCEC00C3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F3B023-738C-4C7D-BB2C-D9662A3D6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2" y="1097719"/>
            <a:ext cx="11244263" cy="568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0453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B9C16C6-84F1-BB4A-B532-19BECBFCE2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 Package Build and Deployment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2847CB5-E3D8-F94F-B90B-8153C5D7A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devtools</a:t>
            </a:r>
            <a:r>
              <a:rPr lang="en-US" dirty="0"/>
              <a:t> and Nexus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338BA6-CC33-4B3A-8BAB-953266C8F39A}"/>
              </a:ext>
            </a:extLst>
          </p:cNvPr>
          <p:cNvSpPr txBox="1"/>
          <p:nvPr/>
        </p:nvSpPr>
        <p:spPr>
          <a:xfrm>
            <a:off x="161925" y="63685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R Repositories (sonatype.com)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5178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5BD776-2FCF-451D-90C4-ABAA297A7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(Step 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4D8B7E-A74E-4338-9984-A099A3DE1FB7}"/>
              </a:ext>
            </a:extLst>
          </p:cNvPr>
          <p:cNvSpPr txBox="1"/>
          <p:nvPr/>
        </p:nvSpPr>
        <p:spPr>
          <a:xfrm>
            <a:off x="519545" y="1379339"/>
            <a:ext cx="10767580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tags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'*'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step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'Build'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rocker/tidyverse:4.0.2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caches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-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site-library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-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Rscript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-e 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devtools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install_deps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(dependencies=TRUE)'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-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Rscript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-e 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devtools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::document()'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-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Rscript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-e 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devtools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::build(path="deploy", vignettes = FALSE)'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artifacts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-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deploy/*.tar.gz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1507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5BD776-2FCF-451D-90C4-ABAA297A7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(Step 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69E2A3-C497-44C8-BD16-0A0F52D30B84}"/>
              </a:ext>
            </a:extLst>
          </p:cNvPr>
          <p:cNvSpPr txBox="1"/>
          <p:nvPr/>
        </p:nvSpPr>
        <p:spPr>
          <a:xfrm>
            <a:off x="557645" y="1720840"/>
            <a:ext cx="11076710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1885950" indent="-1885950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step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1885950" indent="-1885950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'Deploy'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885950" indent="-1885950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curlimages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curl:latest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885950" indent="-1885950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trigger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manual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885950" indent="-1885950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deployment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Production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885950" indent="-1885950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1885950" indent="-1885950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-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export filename=`ls deploy | grep tar.gz`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885950" indent="-1885950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-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echo $filename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885950" indent="-1885950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-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curl -v --user "$NEXUS_USER:$NEXUS_PASS" --upload-file deploy/$filename http://&lt;host&gt;:&lt;port&gt;/repository/&lt;repository_name&gt;/src/contrib/$filename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8220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5BD776-2FCF-451D-90C4-ABAA297A7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customization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0DFA6A-0521-4AB4-B254-39F7FAE14B2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devtools</a:t>
            </a:r>
            <a:r>
              <a:rPr lang="en-US" dirty="0"/>
              <a:t>::</a:t>
            </a:r>
            <a:r>
              <a:rPr lang="en-US" dirty="0" err="1"/>
              <a:t>install_deps</a:t>
            </a:r>
            <a:r>
              <a:rPr lang="en-US" dirty="0"/>
              <a:t>()</a:t>
            </a:r>
          </a:p>
          <a:p>
            <a:pPr marL="801688" lvl="1" indent="-571500"/>
            <a:r>
              <a:rPr lang="en-US" dirty="0"/>
              <a:t>dependencies = TRUE</a:t>
            </a:r>
          </a:p>
          <a:p>
            <a:pPr marL="801688" lvl="1" indent="-571500"/>
            <a:r>
              <a:rPr lang="en-US" dirty="0"/>
              <a:t>repos = &lt;set your favorite repo here&gt;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devtools</a:t>
            </a:r>
            <a:r>
              <a:rPr lang="en-US" dirty="0"/>
              <a:t>::build()</a:t>
            </a:r>
          </a:p>
          <a:p>
            <a:pPr marL="801688" lvl="1" indent="-571500"/>
            <a:r>
              <a:rPr lang="en-US" dirty="0"/>
              <a:t>path = &lt;artifact-folder&gt;</a:t>
            </a:r>
          </a:p>
          <a:p>
            <a:pPr marL="801688" lvl="1" indent="-571500"/>
            <a:r>
              <a:rPr lang="en-US" dirty="0"/>
              <a:t>vignettes = FALSE</a:t>
            </a:r>
          </a:p>
          <a:p>
            <a:pPr marL="801688" lvl="1" indent="-5715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335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B9C16C6-84F1-BB4A-B532-19BECBFCE2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NCAAcalcutta</a:t>
            </a:r>
            <a:r>
              <a:rPr lang="en-US" dirty="0"/>
              <a:t> package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2847CB5-E3D8-F94F-B90B-8153C5D7A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</p:spTree>
    <p:extLst>
      <p:ext uri="{BB962C8B-B14F-4D97-AF65-F5344CB8AC3E}">
        <p14:creationId xmlns:p14="http://schemas.microsoft.com/office/powerpoint/2010/main" val="41692629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5BD776-2FCF-451D-90C4-ABAA297A7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C07C77-8ADA-4E2B-87CB-F8B2FCEC7D23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595745" y="1131082"/>
            <a:ext cx="11213078" cy="5650919"/>
          </a:xfrm>
        </p:spPr>
      </p:pic>
    </p:spTree>
    <p:extLst>
      <p:ext uri="{BB962C8B-B14F-4D97-AF65-F5344CB8AC3E}">
        <p14:creationId xmlns:p14="http://schemas.microsoft.com/office/powerpoint/2010/main" val="16266422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B9C16C6-84F1-BB4A-B532-19BECBFCE2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Automatic code styling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2847CB5-E3D8-F94F-B90B-8153C5D7A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9EED76-3C00-4836-84DB-67D308307BCA}"/>
              </a:ext>
            </a:extLst>
          </p:cNvPr>
          <p:cNvSpPr txBox="1"/>
          <p:nvPr/>
        </p:nvSpPr>
        <p:spPr>
          <a:xfrm>
            <a:off x="0" y="642513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Non-Invasive Pretty Printing of R Code • styler (r-lib.org)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3984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5BD776-2FCF-451D-90C4-ABAA297A7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(Step 1)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8B141D-1243-4F21-B4B5-2FBF160EDB2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Set up Oauth2 for Bitbucket…</a:t>
            </a:r>
          </a:p>
          <a:p>
            <a:r>
              <a:rPr lang="en-US" dirty="0"/>
              <a:t>… may be a premium feature.</a:t>
            </a:r>
          </a:p>
        </p:txBody>
      </p:sp>
    </p:spTree>
    <p:extLst>
      <p:ext uri="{BB962C8B-B14F-4D97-AF65-F5344CB8AC3E}">
        <p14:creationId xmlns:p14="http://schemas.microsoft.com/office/powerpoint/2010/main" val="1326690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5BD776-2FCF-451D-90C4-ABAA297A7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(Step 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86D28C-7443-457F-A312-E91BBF091EE1}"/>
              </a:ext>
            </a:extLst>
          </p:cNvPr>
          <p:cNvSpPr txBox="1"/>
          <p:nvPr/>
        </p:nvSpPr>
        <p:spPr>
          <a:xfrm>
            <a:off x="84761" y="6488668"/>
            <a:ext cx="86258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Bitbucket Pipelines - Create Pull Request (PR) with default reviewers · GitHub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92111F-8786-40BC-82B5-3E4017F9FA75}"/>
              </a:ext>
            </a:extLst>
          </p:cNvPr>
          <p:cNvSpPr txBox="1"/>
          <p:nvPr/>
        </p:nvSpPr>
        <p:spPr>
          <a:xfrm>
            <a:off x="0" y="0"/>
            <a:ext cx="12192000" cy="65248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2171700" indent="-2171700"/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steps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2171700" indent="-2171700"/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-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step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create-pr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171700" indent="-2171700"/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Create Pull Request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171700" indent="-2171700"/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everpeace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/curl-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jq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171700" indent="-2171700"/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caches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2171700" indent="-2171700"/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-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node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171700" indent="-2171700"/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2171700" indent="-2171700"/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-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export DESTINATION_BRANCH="${BITBUCKET_BRANCH}"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171700" indent="-2171700"/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-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export CLOSE_ME=true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171700" indent="-2171700"/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-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171700" indent="-2171700"/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export BB_TOKEN=$(curl -s -S -f -X POST -u "${BB_AUTH_STRING}" \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171700" indent="-2171700"/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https://bitbucket.org/site/oauth2/access_token \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171700" indent="-2171700"/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-d 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grant_type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client_credentials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-d scopes="repository" | 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jq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--raw-output '.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access_token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')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171700" indent="-2171700"/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-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171700" indent="-2171700"/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export DEFAULT_REVIEWERS=$(curl https://api.bitbucket.org/2.0/repositories/${BITBUCKET_REPO_OWNER}/${BITBUCKET_REPO_SLUG}/default-reviewers \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171700" indent="-2171700"/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-s -S -f -X GET \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171700" indent="-2171700"/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-H "Authorization: Bearer ${BB_TOKEN}" | 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jq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'.values' | 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jq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'map({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uuid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})' )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171700" indent="-2171700"/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-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171700" indent="-2171700"/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curl https://api.bitbucket.org/2.0/repositories/${BITBUCKET_REPO_OWNER}/${BITBUCKET_REPO_SLUG}/pullrequests \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171700" indent="-2171700"/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-s -S -f -X POST \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171700" indent="-2171700"/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-H 'Content-Type: application/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 \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171700" indent="-2171700"/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-H "Authorization: Bearer ${BB_TOKEN}" \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171700" indent="-2171700"/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-d '{ 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171700" indent="-2171700"/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    "title": "Merge in '"${BITBUCKET_BRANCH}-styler"'", 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171700" indent="-2171700"/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    "description": "Automated PR creation process :-)", 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171700" indent="-2171700"/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    "source": { 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171700" indent="-2171700"/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      "branch": { 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171700" indent="-2171700"/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        "name": "'"${BITBUCKET_BRANCH}-styler"'"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171700" indent="-2171700"/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      }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171700" indent="-2171700"/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    },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171700" indent="-2171700"/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    "destination": { 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171700" indent="-2171700"/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      "branch": { 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171700" indent="-2171700"/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        "name": "'"${DESTINATION_BRANCH}"'"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171700" indent="-2171700"/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      } 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171700" indent="-2171700"/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    }, 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171700" indent="-2171700"/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    "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close_source_branch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": '"${CLOSE_ME}"',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171700" indent="-2171700"/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    "reviewers": '"${DEFAULT_REVIEWERS}"'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171700" indent="-2171700"/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  }'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2464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5BD776-2FCF-451D-90C4-ABAA297A7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(Step 2b)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40BFE2-5E90-4EAE-97D0-575834FAE1FD}"/>
              </a:ext>
            </a:extLst>
          </p:cNvPr>
          <p:cNvSpPr txBox="1"/>
          <p:nvPr/>
        </p:nvSpPr>
        <p:spPr>
          <a:xfrm>
            <a:off x="519545" y="1477178"/>
            <a:ext cx="7871980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-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step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"Automatic styler"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rocker/tidyverse:4.0.2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trigger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manual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-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Rscript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-e 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install.packages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("styler")'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-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Rscript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-e 'styler::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style_pkg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()'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-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git checkout -b ${BITBUCKET_BRANCH}-styler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-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git commit -am "[skip ci] Automatic styler."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-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git push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-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step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create-pr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834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5BD776-2FCF-451D-90C4-ABAA297A7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F4FF4C-24E5-4415-8A4D-C2C4C19301E3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595745" y="1131082"/>
            <a:ext cx="11178244" cy="5647525"/>
          </a:xfrm>
        </p:spPr>
      </p:pic>
    </p:spTree>
    <p:extLst>
      <p:ext uri="{BB962C8B-B14F-4D97-AF65-F5344CB8AC3E}">
        <p14:creationId xmlns:p14="http://schemas.microsoft.com/office/powerpoint/2010/main" val="27503423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B9C16C6-84F1-BB4A-B532-19BECBFCE2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Coverage, badges, etc.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2847CB5-E3D8-F94F-B90B-8153C5D7A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Automation next steps</a:t>
            </a:r>
          </a:p>
        </p:txBody>
      </p:sp>
    </p:spTree>
    <p:extLst>
      <p:ext uri="{BB962C8B-B14F-4D97-AF65-F5344CB8AC3E}">
        <p14:creationId xmlns:p14="http://schemas.microsoft.com/office/powerpoint/2010/main" val="32180036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EF3F27-AE32-4C76-B732-4A03608B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– Additional Sources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DE7D34-1328-48C6-91E6-26134F720E83}"/>
              </a:ext>
            </a:extLst>
          </p:cNvPr>
          <p:cNvSpPr txBox="1"/>
          <p:nvPr/>
        </p:nvSpPr>
        <p:spPr>
          <a:xfrm>
            <a:off x="519545" y="14917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2"/>
              </a:rPr>
              <a:t>Automate Package and Project Setup • usethis (r-lib.org)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AA5C1C-42E7-4C8B-A84F-9D2FA0980587}"/>
              </a:ext>
            </a:extLst>
          </p:cNvPr>
          <p:cNvSpPr txBox="1"/>
          <p:nvPr/>
        </p:nvSpPr>
        <p:spPr>
          <a:xfrm>
            <a:off x="519545" y="203705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In-Line Documentation for R • roxygen2 (r-lib.org)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19250F-8E2F-4C11-BA38-079B407CA073}"/>
              </a:ext>
            </a:extLst>
          </p:cNvPr>
          <p:cNvSpPr txBox="1"/>
          <p:nvPr/>
        </p:nvSpPr>
        <p:spPr>
          <a:xfrm>
            <a:off x="519545" y="2582370"/>
            <a:ext cx="7924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Mixing Up Your Office March Madness Competition · nielsenmark.us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6B3A8A-1139-49B9-9545-CE6A98497B31}"/>
              </a:ext>
            </a:extLst>
          </p:cNvPr>
          <p:cNvSpPr txBox="1"/>
          <p:nvPr/>
        </p:nvSpPr>
        <p:spPr>
          <a:xfrm>
            <a:off x="519545" y="3127688"/>
            <a:ext cx="8144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Nexus Repository Manager - Binary &amp; Artifact Management | </a:t>
            </a:r>
            <a:r>
              <a:rPr lang="en-US" dirty="0" err="1">
                <a:hlinkClick r:id="rId5"/>
              </a:rPr>
              <a:t>Sonatype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645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5BD776-2FCF-451D-90C4-ABAA297A7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NCAAcalcutta</a:t>
            </a:r>
            <a:r>
              <a:rPr lang="en-US" dirty="0"/>
              <a:t> package</a:t>
            </a:r>
          </a:p>
        </p:txBody>
      </p:sp>
      <p:pic>
        <p:nvPicPr>
          <p:cNvPr id="6146" name="Picture 2" descr="Shiny App">
            <a:extLst>
              <a:ext uri="{FF2B5EF4-FFF2-40B4-BE49-F238E27FC236}">
                <a16:creationId xmlns:a16="http://schemas.microsoft.com/office/drawing/2014/main" id="{11E86A00-7256-4C0B-A63B-2D11DD6D6099}"/>
              </a:ext>
            </a:extLst>
          </p:cNvPr>
          <p:cNvPicPr>
            <a:picLocks noGrp="1" noChangeAspect="1" noChangeArrowheads="1"/>
          </p:cNvPicPr>
          <p:nvPr>
            <p:ph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" b="57385"/>
          <a:stretch/>
        </p:blipFill>
        <p:spPr bwMode="auto">
          <a:xfrm>
            <a:off x="519545" y="1338142"/>
            <a:ext cx="10813395" cy="4703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5AA1448-0FA3-4DBA-9685-34549C989F65}"/>
              </a:ext>
            </a:extLst>
          </p:cNvPr>
          <p:cNvSpPr txBox="1"/>
          <p:nvPr/>
        </p:nvSpPr>
        <p:spPr>
          <a:xfrm>
            <a:off x="84761" y="6400002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GitHub - nielsenmarkus11/</a:t>
            </a:r>
            <a:r>
              <a:rPr lang="en-US" dirty="0" err="1">
                <a:hlinkClick r:id="rId3"/>
              </a:rPr>
              <a:t>NCAAcalcutta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752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B9C16C6-84F1-BB4A-B532-19BECBFCE2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usethis</a:t>
            </a:r>
            <a:r>
              <a:rPr lang="en-US" dirty="0"/>
              <a:t>, </a:t>
            </a:r>
            <a:r>
              <a:rPr lang="en-US" dirty="0" err="1"/>
              <a:t>devtools</a:t>
            </a:r>
            <a:r>
              <a:rPr lang="en-US" dirty="0"/>
              <a:t>, and other packages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2847CB5-E3D8-F94F-B90B-8153C5D7A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Development in R</a:t>
            </a:r>
          </a:p>
        </p:txBody>
      </p:sp>
    </p:spTree>
    <p:extLst>
      <p:ext uri="{BB962C8B-B14F-4D97-AF65-F5344CB8AC3E}">
        <p14:creationId xmlns:p14="http://schemas.microsoft.com/office/powerpoint/2010/main" val="3515444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5BD776-2FCF-451D-90C4-ABAA297A7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development book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F2FEF26-E2D4-4164-974E-5A0162F65301}"/>
              </a:ext>
            </a:extLst>
          </p:cNvPr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1954" y="473735"/>
            <a:ext cx="4293325" cy="5632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D734DC4-F83C-447A-B9AE-214FD9FEB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054" y="1695155"/>
            <a:ext cx="2140650" cy="24891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BAC247-E40B-469B-9782-D83888E5E5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2294" y="1695154"/>
            <a:ext cx="2148887" cy="24891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B15E0D-2490-4705-A7DF-29D0888133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9379" y="3555452"/>
            <a:ext cx="2140649" cy="24795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5CA6C4-CF38-46E5-96AF-A05E3530F8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5909" y="3545911"/>
            <a:ext cx="2148887" cy="24891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8C080CC-D6B1-4482-AA32-E70343C68D44}"/>
              </a:ext>
            </a:extLst>
          </p:cNvPr>
          <p:cNvSpPr txBox="1"/>
          <p:nvPr/>
        </p:nvSpPr>
        <p:spPr>
          <a:xfrm>
            <a:off x="66675" y="642398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7"/>
              </a:rPr>
              <a:t>R Packages (2e) (r-pkgs.org)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419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5BD776-2FCF-451D-90C4-ABAA297A7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RStudio Build tab and menus demo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D073CC38-81CD-4B9C-BB12-FFA70FEF79EF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519545" y="1298238"/>
            <a:ext cx="7182852" cy="352474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C5C01F-70F4-4998-A0C5-4313C2588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031" y="2896172"/>
            <a:ext cx="7182852" cy="34866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AA5003-6834-4194-8104-6F4092922A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2984" y="1411542"/>
            <a:ext cx="5163271" cy="48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067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4A23A11-6A8D-4052-A468-43CD4B0514D6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163512" y="400050"/>
            <a:ext cx="11864975" cy="60579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1957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5BD776-2FCF-451D-90C4-ABAA297A7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NCAAcalcutta</a:t>
            </a:r>
            <a:r>
              <a:rPr lang="en-US" dirty="0"/>
              <a:t> Goals – With every push, automate…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0DFA6A-0521-4AB4-B254-39F7FAE14B2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19113" y="1500704"/>
            <a:ext cx="7615238" cy="4878862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Package document and check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Linting for automated code reviews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Unit tests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Build and deploy to production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Enforcement of basic code style guide</a:t>
            </a:r>
          </a:p>
        </p:txBody>
      </p:sp>
      <p:pic>
        <p:nvPicPr>
          <p:cNvPr id="2050" name="Picture 2" descr="A practical approach to building a network CI/CD pipeline - Intentionet">
            <a:extLst>
              <a:ext uri="{FF2B5EF4-FFF2-40B4-BE49-F238E27FC236}">
                <a16:creationId xmlns:a16="http://schemas.microsoft.com/office/drawing/2014/main" id="{6B2269E1-1CD5-4BE0-993A-F710EB860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921" y="2337226"/>
            <a:ext cx="27813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FEC818D-3F5D-4C82-88A6-F6CC6E21DE7B}"/>
              </a:ext>
            </a:extLst>
          </p:cNvPr>
          <p:cNvSpPr txBox="1"/>
          <p:nvPr/>
        </p:nvSpPr>
        <p:spPr>
          <a:xfrm>
            <a:off x="8342482" y="3975526"/>
            <a:ext cx="26621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Arial Black" panose="020B0A04020102020204" pitchFamily="34" charset="0"/>
              </a:rPr>
              <a:t>CI/CD</a:t>
            </a:r>
          </a:p>
        </p:txBody>
      </p:sp>
    </p:spTree>
    <p:extLst>
      <p:ext uri="{BB962C8B-B14F-4D97-AF65-F5344CB8AC3E}">
        <p14:creationId xmlns:p14="http://schemas.microsoft.com/office/powerpoint/2010/main" val="3567163925"/>
      </p:ext>
    </p:extLst>
  </p:cSld>
  <p:clrMapOvr>
    <a:masterClrMapping/>
  </p:clrMapOvr>
</p:sld>
</file>

<file path=ppt/theme/theme1.xml><?xml version="1.0" encoding="utf-8"?>
<a:theme xmlns:a="http://schemas.openxmlformats.org/drawingml/2006/main" name="Intermountain DkBlue">
  <a:themeElements>
    <a:clrScheme name="Intermountain ELT 2018">
      <a:dk1>
        <a:srgbClr val="3A3838"/>
      </a:dk1>
      <a:lt1>
        <a:srgbClr val="FFFFFF"/>
      </a:lt1>
      <a:dk2>
        <a:srgbClr val="24446C"/>
      </a:dk2>
      <a:lt2>
        <a:srgbClr val="9BB9E3"/>
      </a:lt2>
      <a:accent1>
        <a:srgbClr val="24446C"/>
      </a:accent1>
      <a:accent2>
        <a:srgbClr val="9BB9E3"/>
      </a:accent2>
      <a:accent3>
        <a:srgbClr val="A5A5A5"/>
      </a:accent3>
      <a:accent4>
        <a:srgbClr val="F2A21D"/>
      </a:accent4>
      <a:accent5>
        <a:srgbClr val="B65518"/>
      </a:accent5>
      <a:accent6>
        <a:srgbClr val="4A7235"/>
      </a:accent6>
      <a:hlink>
        <a:srgbClr val="0070C0"/>
      </a:hlink>
      <a:folHlink>
        <a:srgbClr val="7A2426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ial Intermountain PowerPoint Template.potx" id="{58C8FFD9-BA52-4A61-88EE-D4114A253EC3}" vid="{C9D552DE-5B9A-420F-9155-6937E1F6E41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s - General" ma:contentTypeID="0x0101008527F828F18AB2488E5E506920C0EFC30101008D20F4DAAEFFA6469BD5019D9790E7E7" ma:contentTypeVersion="1" ma:contentTypeDescription="" ma:contentTypeScope="" ma:versionID="fce540a60f8bb8a751bf6120548a4c87">
  <xsd:schema xmlns:xsd="http://www.w3.org/2001/XMLSchema" xmlns:xs="http://www.w3.org/2001/XMLSchema" xmlns:p="http://schemas.microsoft.com/office/2006/metadata/properties" xmlns:ns2="11029eb4-b4aa-40f5-b8cc-6f66efabe975" targetNamespace="http://schemas.microsoft.com/office/2006/metadata/properties" ma:root="true" ma:fieldsID="eee13a028e5267f6e21827323234947c" ns2:_="">
    <xsd:import namespace="11029eb4-b4aa-40f5-b8cc-6f66efabe975"/>
    <xsd:element name="properties">
      <xsd:complexType>
        <xsd:sequence>
          <xsd:element name="documentManagement">
            <xsd:complexType>
              <xsd:all>
                <xsd:element ref="ns2:IHBusinessClinical" minOccurs="0"/>
                <xsd:element ref="ns2:mfbf3204a4ce47b79f69ef7da5192b92" minOccurs="0"/>
                <xsd:element ref="ns2:TaxCatchAll" minOccurs="0"/>
                <xsd:element ref="ns2:TaxCatchAllLabel" minOccurs="0"/>
                <xsd:element ref="ns2:m661f8832dad4d6087577929c7d65b80" minOccurs="0"/>
                <xsd:element ref="ns2:c88baec1e5b5482ab04d4a2fb5fa08e8" minOccurs="0"/>
                <xsd:element ref="ns2:n6bab0b84f0048dfb18512af5415f746" minOccurs="0"/>
                <xsd:element ref="ns2:TaxKeyword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029eb4-b4aa-40f5-b8cc-6f66efabe975" elementFormDefault="qualified">
    <xsd:import namespace="http://schemas.microsoft.com/office/2006/documentManagement/types"/>
    <xsd:import namespace="http://schemas.microsoft.com/office/infopath/2007/PartnerControls"/>
    <xsd:element name="IHBusinessClinical" ma:index="7" nillable="true" ma:displayName="Business/Clinical" ma:internalName="IHBusinessClinical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Business"/>
                    <xsd:enumeration value="Clinical"/>
                  </xsd:restriction>
                </xsd:simpleType>
              </xsd:element>
            </xsd:sequence>
          </xsd:extension>
        </xsd:complexContent>
      </xsd:complexType>
    </xsd:element>
    <xsd:element name="mfbf3204a4ce47b79f69ef7da5192b92" ma:index="9" nillable="true" ma:taxonomy="true" ma:internalName="mfbf3204a4ce47b79f69ef7da5192b92" ma:taxonomyFieldName="IHCategory" ma:displayName="Category" ma:default="" ma:fieldId="{6fbf3204-a4ce-47b7-9f69-ef7da5192b92}" ma:taxonomyMulti="true" ma:sspId="93bcccac-9386-4e9c-8156-47996da43f53" ma:termSetId="f9749fd3-ccdb-416e-8d73-b979cf9a5e6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hidden="true" ma:list="{65c431a6-41a4-4c1d-a4d0-87657e1af092}" ma:internalName="TaxCatchAll" ma:showField="CatchAllData" ma:web="11029eb4-b4aa-40f5-b8cc-6f66efabe97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1" nillable="true" ma:displayName="Taxonomy Catch All Column1" ma:hidden="true" ma:list="{65c431a6-41a4-4c1d-a4d0-87657e1af092}" ma:internalName="TaxCatchAllLabel" ma:readOnly="true" ma:showField="CatchAllDataLabel" ma:web="11029eb4-b4aa-40f5-b8cc-6f66efabe97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661f8832dad4d6087577929c7d65b80" ma:index="13" nillable="true" ma:taxonomy="true" ma:internalName="m661f8832dad4d6087577929c7d65b80" ma:taxonomyFieldName="IHDocumentCategory" ma:displayName="Document Category" ma:default="" ma:fieldId="{6661f883-2dad-4d60-8757-7929c7d65b80}" ma:taxonomyMulti="true" ma:sspId="93bcccac-9386-4e9c-8156-47996da43f53" ma:termSetId="53d6764a-e8db-4c30-85c4-9d1fd892b0f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88baec1e5b5482ab04d4a2fb5fa08e8" ma:index="15" nillable="true" ma:taxonomy="true" ma:internalName="c88baec1e5b5482ab04d4a2fb5fa08e8" ma:taxonomyFieldName="IHFacilities" ma:displayName="Facilities" ma:default="" ma:fieldId="{c88baec1-e5b5-482a-b04d-4a2fb5fa08e8}" ma:taxonomyMulti="true" ma:sspId="93bcccac-9386-4e9c-8156-47996da43f53" ma:termSetId="e28143b0-fc7f-4fac-ad3c-1e0cee07097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n6bab0b84f0048dfb18512af5415f746" ma:index="17" nillable="true" ma:taxonomy="true" ma:internalName="n6bab0b84f0048dfb18512af5415f746" ma:taxonomyFieldName="IHSubcategory" ma:displayName="Subcategory" ma:default="" ma:fieldId="{76bab0b8-4f00-48df-b185-12af5415f746}" ma:taxonomyMulti="true" ma:sspId="93bcccac-9386-4e9c-8156-47996da43f53" ma:termSetId="54b84b0d-bb26-4226-83d0-57018bff163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KeywordTaxHTField" ma:index="19" nillable="true" ma:taxonomy="true" ma:internalName="TaxKeywordTaxHTField" ma:taxonomyFieldName="TaxKeyword" ma:displayName="Enterprise Keywords" ma:fieldId="{23f27201-bee3-471e-b2e7-b64fd8b7ca38}" ma:taxonomyMulti="true" ma:sspId="bf2b6a4f-1e92-48dc-891c-ae0a7ae515fa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1" ma:displayName="Content Type"/>
        <xsd:element ref="dc:title" maxOccurs="1" ma:index="1" ma:displayName="Title"/>
        <xsd:element ref="dc:subject" minOccurs="0" maxOccurs="1"/>
        <xsd:element ref="dc:description" minOccurs="0" maxOccurs="1" ma:index="2" ma:displayName="Resource Synonyms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fbf3204a4ce47b79f69ef7da5192b92 xmlns="11029eb4-b4aa-40f5-b8cc-6f66efabe975">
      <Terms xmlns="http://schemas.microsoft.com/office/infopath/2007/PartnerControls"/>
    </mfbf3204a4ce47b79f69ef7da5192b92>
    <m661f8832dad4d6087577929c7d65b80 xmlns="11029eb4-b4aa-40f5-b8cc-6f66efabe975">
      <Terms xmlns="http://schemas.microsoft.com/office/infopath/2007/PartnerControls"/>
    </m661f8832dad4d6087577929c7d65b80>
    <IHBusinessClinical xmlns="11029eb4-b4aa-40f5-b8cc-6f66efabe975">
      <Value>Business</Value>
    </IHBusinessClinical>
    <TaxCatchAll xmlns="11029eb4-b4aa-40f5-b8cc-6f66efabe975">
      <Value>1138</Value>
      <Value>1101</Value>
      <Value>932</Value>
      <Value>897</Value>
      <Value>1144</Value>
      <Value>1143</Value>
      <Value>1142</Value>
    </TaxCatchAll>
    <c88baec1e5b5482ab04d4a2fb5fa08e8 xmlns="11029eb4-b4aa-40f5-b8cc-6f66efabe975">
      <Terms xmlns="http://schemas.microsoft.com/office/infopath/2007/PartnerControls"/>
    </c88baec1e5b5482ab04d4a2fb5fa08e8>
    <TaxKeywordTaxHTField xmlns="11029eb4-b4aa-40f5-b8cc-6f66efabe975">
      <Terms xmlns="http://schemas.microsoft.com/office/infopath/2007/PartnerControls">
        <TermInfo xmlns="http://schemas.microsoft.com/office/infopath/2007/PartnerControls">
          <TermName xmlns="http://schemas.microsoft.com/office/infopath/2007/PartnerControls">Powerpoint</TermName>
          <TermId xmlns="http://schemas.microsoft.com/office/infopath/2007/PartnerControls">00000000-0000-0000-0000-000000000000</TermId>
        </TermInfo>
        <TermInfo xmlns="http://schemas.microsoft.com/office/infopath/2007/PartnerControls">
          <TermName xmlns="http://schemas.microsoft.com/office/infopath/2007/PartnerControls">guidelines</TermName>
          <TermId xmlns="http://schemas.microsoft.com/office/infopath/2007/PartnerControls">00000000-0000-0000-0000-000000000000</TermId>
        </TermInfo>
        <TermInfo xmlns="http://schemas.microsoft.com/office/infopath/2007/PartnerControls">
          <TermName xmlns="http://schemas.microsoft.com/office/infopath/2007/PartnerControls">text</TermName>
          <TermId xmlns="http://schemas.microsoft.com/office/infopath/2007/PartnerControls">00000000-0000-0000-0000-000000000000</TermId>
        </TermInfo>
        <TermInfo xmlns="http://schemas.microsoft.com/office/infopath/2007/PartnerControls">
          <TermName xmlns="http://schemas.microsoft.com/office/infopath/2007/PartnerControls">colors</TermName>
          <TermId xmlns="http://schemas.microsoft.com/office/infopath/2007/PartnerControls">00000000-0000-0000-0000-000000000000</TermId>
        </TermInfo>
        <TermInfo xmlns="http://schemas.microsoft.com/office/infopath/2007/PartnerControls">
          <TermName xmlns="http://schemas.microsoft.com/office/infopath/2007/PartnerControls">Templates</TermName>
          <TermId xmlns="http://schemas.microsoft.com/office/infopath/2007/PartnerControls">00000000-0000-0000-0000-000000000000</TermId>
        </TermInfo>
        <TermInfo xmlns="http://schemas.microsoft.com/office/infopath/2007/PartnerControls">
          <TermName xmlns="http://schemas.microsoft.com/office/infopath/2007/PartnerControls">imagery and videos</TermName>
          <TermId xmlns="http://schemas.microsoft.com/office/infopath/2007/PartnerControls">00000000-0000-0000-0000-000000000000</TermId>
        </TermInfo>
        <TermInfo xmlns="http://schemas.microsoft.com/office/infopath/2007/PartnerControls">
          <TermName xmlns="http://schemas.microsoft.com/office/infopath/2007/PartnerControls">PowerPoint Strategy</TermName>
          <TermId xmlns="http://schemas.microsoft.com/office/infopath/2007/PartnerControls">00000000-0000-0000-0000-000000000000</TermId>
        </TermInfo>
      </Terms>
    </TaxKeywordTaxHTField>
    <n6bab0b84f0048dfb18512af5415f746 xmlns="11029eb4-b4aa-40f5-b8cc-6f66efabe975">
      <Terms xmlns="http://schemas.microsoft.com/office/infopath/2007/PartnerControls"/>
    </n6bab0b84f0048dfb18512af5415f746>
  </documentManagement>
</p:properties>
</file>

<file path=customXml/itemProps1.xml><?xml version="1.0" encoding="utf-8"?>
<ds:datastoreItem xmlns:ds="http://schemas.openxmlformats.org/officeDocument/2006/customXml" ds:itemID="{68D6E2CD-D0A4-4391-8C04-E4B0451B60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1029eb4-b4aa-40f5-b8cc-6f66efabe97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028BF9D-1138-43AD-BA60-0CC418EA35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C02F1C1-E94A-4854-8168-B9F384B2385E}">
  <ds:schemaRefs>
    <ds:schemaRef ds:uri="http://purl.org/dc/terms/"/>
    <ds:schemaRef ds:uri="http://purl.org/dc/dcmitype/"/>
    <ds:schemaRef ds:uri="http://schemas.openxmlformats.org/package/2006/metadata/core-properties"/>
    <ds:schemaRef ds:uri="11029eb4-b4aa-40f5-b8cc-6f66efabe975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ba1a4512-8026-4a73-bfb7-8d52c1779a3a}" enabled="1" method="Privileged" siteId="{a79016de-bdd0-4e47-91f4-79416ab912ad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Official Intermountain PowerPoint Template</Template>
  <TotalTime>801</TotalTime>
  <Words>1334</Words>
  <Application>Microsoft Office PowerPoint</Application>
  <PresentationFormat>Widescreen</PresentationFormat>
  <Paragraphs>197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Arial Black</vt:lpstr>
      <vt:lpstr>Calibri</vt:lpstr>
      <vt:lpstr>Consolas</vt:lpstr>
      <vt:lpstr>Courier New</vt:lpstr>
      <vt:lpstr>Wingdings</vt:lpstr>
      <vt:lpstr>Intermountain DkBlue</vt:lpstr>
      <vt:lpstr>CI/CD with Bitbucket and R</vt:lpstr>
      <vt:lpstr>What is CI/CD?</vt:lpstr>
      <vt:lpstr>Case Study</vt:lpstr>
      <vt:lpstr>NCAAcalcutta package</vt:lpstr>
      <vt:lpstr>Package Development in R</vt:lpstr>
      <vt:lpstr>Package development book</vt:lpstr>
      <vt:lpstr>RStudio Build tab and menus demo</vt:lpstr>
      <vt:lpstr>PowerPoint Presentation</vt:lpstr>
      <vt:lpstr>NCAAcalcutta Goals – With every push, automate…</vt:lpstr>
      <vt:lpstr>Atlassian Bitbucket</vt:lpstr>
      <vt:lpstr>What are Bitbucket and Bitbucket Pipelines?</vt:lpstr>
      <vt:lpstr>Other CI/CD Tools</vt:lpstr>
      <vt:lpstr>Bitbucket Pipelines Basics</vt:lpstr>
      <vt:lpstr>Demo output</vt:lpstr>
      <vt:lpstr>devtools Demo</vt:lpstr>
      <vt:lpstr>Demo</vt:lpstr>
      <vt:lpstr>Function customization</vt:lpstr>
      <vt:lpstr>Demo output</vt:lpstr>
      <vt:lpstr>lintr Demo</vt:lpstr>
      <vt:lpstr>Demo</vt:lpstr>
      <vt:lpstr>Standards customization</vt:lpstr>
      <vt:lpstr>Demo output</vt:lpstr>
      <vt:lpstr>testthat Demo</vt:lpstr>
      <vt:lpstr>Demo</vt:lpstr>
      <vt:lpstr>Demo output</vt:lpstr>
      <vt:lpstr>devtools and Nexus</vt:lpstr>
      <vt:lpstr>Example (Step 1)</vt:lpstr>
      <vt:lpstr>Example (Step 2)</vt:lpstr>
      <vt:lpstr>Function customization</vt:lpstr>
      <vt:lpstr>Example output</vt:lpstr>
      <vt:lpstr>styler</vt:lpstr>
      <vt:lpstr>Example (Step 1)</vt:lpstr>
      <vt:lpstr>Example (Step 1)</vt:lpstr>
      <vt:lpstr>Example (Step 2b)</vt:lpstr>
      <vt:lpstr>Example output</vt:lpstr>
      <vt:lpstr>Automation next steps</vt:lpstr>
      <vt:lpstr>Appendix – Additional 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Bitbucket with R</dc:title>
  <dc:creator>Mark Nielsen</dc:creator>
  <cp:keywords>Powerpoint; PowerPoint Strategy; guidelines; imagery and videos; text; Templates; colors</cp:keywords>
  <cp:lastModifiedBy>Mark Nielsen</cp:lastModifiedBy>
  <cp:revision>1</cp:revision>
  <cp:lastPrinted>2019-02-06T16:25:39Z</cp:lastPrinted>
  <dcterms:created xsi:type="dcterms:W3CDTF">2022-11-01T16:55:12Z</dcterms:created>
  <dcterms:modified xsi:type="dcterms:W3CDTF">2022-11-02T16:52:06Z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0x0101008527F828F18AB2488E5E506920C0EFC30101008D20F4DAAEFFA6469BD5019D9790E7E7</vt:lpwstr>
  </property>
  <property fmtid="{D5CDD505-2E9C-101B-9397-08002B2CF9AE}" pid="3" name="IHSubcategory">
    <vt:lpwstr/>
  </property>
  <property fmtid="{D5CDD505-2E9C-101B-9397-08002B2CF9AE}" pid="4" name="TaxKeyword">
    <vt:lpwstr>932;#Powerpoint|a217d829-5626-462a-8baa-5f048e20c081;#897;#guidelines|c66f45ba-c672-4e07-9367-7bc644d4b02c;#1138;#text|fb1ee9e9-0a17-4927-bab1-c32df06e737e;#1142;#colors|22222222-2222-2222-2222-222222222222;#1101;#Templates|05df56b9-6a3b-487b-96af-dd80ff9</vt:lpwstr>
  </property>
  <property fmtid="{D5CDD505-2E9C-101B-9397-08002B2CF9AE}" pid="5" name="IHFacilities">
    <vt:lpwstr/>
  </property>
  <property fmtid="{D5CDD505-2E9C-101B-9397-08002B2CF9AE}" pid="6" name="IHDocumentCategory">
    <vt:lpwstr/>
  </property>
  <property fmtid="{D5CDD505-2E9C-101B-9397-08002B2CF9AE}" pid="7" name="IHCategory">
    <vt:lpwstr/>
  </property>
  <property fmtid="{D5CDD505-2E9C-101B-9397-08002B2CF9AE}" pid="8" name="MSIP_Label_ba1a4512-8026-4a73-bfb7-8d52c1779a3a_Enabled">
    <vt:lpwstr>True</vt:lpwstr>
  </property>
  <property fmtid="{D5CDD505-2E9C-101B-9397-08002B2CF9AE}" pid="9" name="MSIP_Label_ba1a4512-8026-4a73-bfb7-8d52c1779a3a_SiteId">
    <vt:lpwstr>a79016de-bdd0-4e47-91f4-79416ab912ad</vt:lpwstr>
  </property>
  <property fmtid="{D5CDD505-2E9C-101B-9397-08002B2CF9AE}" pid="10" name="MSIP_Label_ba1a4512-8026-4a73-bfb7-8d52c1779a3a_Owner">
    <vt:lpwstr>Erin.Gordon@imail.org</vt:lpwstr>
  </property>
  <property fmtid="{D5CDD505-2E9C-101B-9397-08002B2CF9AE}" pid="11" name="MSIP_Label_ba1a4512-8026-4a73-bfb7-8d52c1779a3a_SetDate">
    <vt:lpwstr>2019-02-25T20:07:39.4884837Z</vt:lpwstr>
  </property>
  <property fmtid="{D5CDD505-2E9C-101B-9397-08002B2CF9AE}" pid="12" name="MSIP_Label_ba1a4512-8026-4a73-bfb7-8d52c1779a3a_Name">
    <vt:lpwstr>Sensitive Information</vt:lpwstr>
  </property>
  <property fmtid="{D5CDD505-2E9C-101B-9397-08002B2CF9AE}" pid="13" name="MSIP_Label_ba1a4512-8026-4a73-bfb7-8d52c1779a3a_Application">
    <vt:lpwstr>Microsoft Azure Information Protection</vt:lpwstr>
  </property>
  <property fmtid="{D5CDD505-2E9C-101B-9397-08002B2CF9AE}" pid="14" name="MSIP_Label_ba1a4512-8026-4a73-bfb7-8d52c1779a3a_Extended_MSFT_Method">
    <vt:lpwstr>Automatic</vt:lpwstr>
  </property>
  <property fmtid="{D5CDD505-2E9C-101B-9397-08002B2CF9AE}" pid="15" name="Sensitivity">
    <vt:lpwstr>Sensitive Information</vt:lpwstr>
  </property>
</Properties>
</file>