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 showGuides="1">
      <p:cViewPr>
        <p:scale>
          <a:sx n="83" d="100"/>
          <a:sy n="83" d="100"/>
        </p:scale>
        <p:origin x="106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B06EE-4643-F847-BB26-92470ABCC26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2A83E-35B7-FC4A-8C44-1938BBF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A83E-35B7-FC4A-8C44-1938BBF916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A83E-35B7-FC4A-8C44-1938BBF91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56DA-82F2-F94E-9B08-BA90356CAF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9A8F-08CE-4D49-8FF8-D5DDEAD8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56DA-82F2-F94E-9B08-BA90356CAF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9A8F-08CE-4D49-8FF8-D5DDEAD8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56DA-82F2-F94E-9B08-BA90356CAF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9A8F-08CE-4D49-8FF8-D5DDEAD8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56DA-82F2-F94E-9B08-BA90356CAF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9A8F-08CE-4D49-8FF8-D5DDEAD8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56DA-82F2-F94E-9B08-BA90356CAF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9A8F-08CE-4D49-8FF8-D5DDEAD8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56DA-82F2-F94E-9B08-BA90356CAF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9A8F-08CE-4D49-8FF8-D5DDEAD8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56DA-82F2-F94E-9B08-BA90356CAF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9A8F-08CE-4D49-8FF8-D5DDEAD8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9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56DA-82F2-F94E-9B08-BA90356CAF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9A8F-08CE-4D49-8FF8-D5DDEAD8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56DA-82F2-F94E-9B08-BA90356CAF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9A8F-08CE-4D49-8FF8-D5DDEAD8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2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56DA-82F2-F94E-9B08-BA90356CAF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9A8F-08CE-4D49-8FF8-D5DDEAD8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56DA-82F2-F94E-9B08-BA90356CAF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9A8F-08CE-4D49-8FF8-D5DDEAD8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656DA-82F2-F94E-9B08-BA90356CAF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9A8F-08CE-4D49-8FF8-D5DDEAD8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" y="0"/>
            <a:ext cx="6096000" cy="1539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Early Investors Logo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24167"/>
              </p:ext>
            </p:extLst>
          </p:nvPr>
        </p:nvGraphicFramePr>
        <p:xfrm>
          <a:off x="-2" y="1539240"/>
          <a:ext cx="12192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About Us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Problem-at-Hand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Approach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Program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Inventory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Testimonials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Photo Galleries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Events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Partnerships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Invest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(Donate)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Organizational Struggles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riangle 5"/>
          <p:cNvSpPr/>
          <p:nvPr/>
        </p:nvSpPr>
        <p:spPr>
          <a:xfrm rot="10800000">
            <a:off x="710241" y="1727199"/>
            <a:ext cx="176450" cy="7294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 rot="10800000">
            <a:off x="7113812" y="1727199"/>
            <a:ext cx="176450" cy="7294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550160"/>
            <a:ext cx="12192000" cy="217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Flash Banner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691" y="5103674"/>
            <a:ext cx="10318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non </a:t>
            </a:r>
            <a:r>
              <a:rPr lang="en-US" dirty="0" err="1"/>
              <a:t>consequat</a:t>
            </a:r>
            <a:r>
              <a:rPr lang="en-US" dirty="0"/>
              <a:t> at,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dictum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dolor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libero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at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/>
              <a:t>ante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 vitae, </a:t>
            </a:r>
            <a:r>
              <a:rPr lang="en-US" dirty="0" err="1"/>
              <a:t>lobortis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quam. </a:t>
            </a:r>
            <a:r>
              <a:rPr lang="en-US" dirty="0" err="1"/>
              <a:t>Sed</a:t>
            </a:r>
            <a:r>
              <a:rPr lang="en-US" dirty="0"/>
              <a:t> mi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ullamcorper</a:t>
            </a:r>
            <a:r>
              <a:rPr lang="en-US" dirty="0"/>
              <a:t> id </a:t>
            </a:r>
            <a:r>
              <a:rPr lang="en-US" dirty="0" err="1"/>
              <a:t>augue</a:t>
            </a:r>
            <a:r>
              <a:rPr lang="en-US" dirty="0"/>
              <a:t> non,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mi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61294"/>
            <a:ext cx="1038386" cy="354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4" y="0"/>
            <a:ext cx="6096000" cy="1539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Early Investors Logo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48747"/>
              </p:ext>
            </p:extLst>
          </p:nvPr>
        </p:nvGraphicFramePr>
        <p:xfrm>
          <a:off x="-2" y="1539240"/>
          <a:ext cx="12192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About Us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Problem-at-Hand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Approach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Program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Inventory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Testimonials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Photo Galleries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Events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Partnerships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Invest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(Donate)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Organizational Struggles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riangle 5"/>
          <p:cNvSpPr/>
          <p:nvPr/>
        </p:nvSpPr>
        <p:spPr>
          <a:xfrm rot="10800000">
            <a:off x="710241" y="1727199"/>
            <a:ext cx="176450" cy="7294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 rot="10800000">
            <a:off x="7113812" y="1727199"/>
            <a:ext cx="176450" cy="7294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550160"/>
            <a:ext cx="12192000" cy="217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Flash Banner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691" y="5103674"/>
            <a:ext cx="10318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non </a:t>
            </a:r>
            <a:r>
              <a:rPr lang="en-US" dirty="0" err="1"/>
              <a:t>consequat</a:t>
            </a:r>
            <a:r>
              <a:rPr lang="en-US" dirty="0"/>
              <a:t> at,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dictum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dolor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libero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at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/>
              <a:t>ante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 vitae, </a:t>
            </a:r>
            <a:r>
              <a:rPr lang="en-US" dirty="0" err="1"/>
              <a:t>lobortis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quam. </a:t>
            </a:r>
            <a:r>
              <a:rPr lang="en-US" dirty="0" err="1"/>
              <a:t>Sed</a:t>
            </a:r>
            <a:r>
              <a:rPr lang="en-US" dirty="0"/>
              <a:t> mi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ullamcorper</a:t>
            </a:r>
            <a:r>
              <a:rPr lang="en-US" dirty="0"/>
              <a:t> id </a:t>
            </a:r>
            <a:r>
              <a:rPr lang="en-US" dirty="0" err="1"/>
              <a:t>augue</a:t>
            </a:r>
            <a:r>
              <a:rPr lang="en-US" dirty="0"/>
              <a:t> non,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mi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915930"/>
            <a:ext cx="1828801" cy="1295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Headlines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Useful Sites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Tip of the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363200" y="1341120"/>
            <a:ext cx="1432560" cy="1432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Blackrock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363200" y="4038600"/>
            <a:ext cx="1432560" cy="1432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BCBSMA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224</Words>
  <Application>Microsoft Macintosh PowerPoint</Application>
  <PresentationFormat>Widescreen</PresentationFormat>
  <Paragraphs>42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Sharlene Chiu</dc:creator>
  <cp:lastModifiedBy>Sharlene Chiu</cp:lastModifiedBy>
  <cp:revision>7</cp:revision>
  <dcterms:created xsi:type="dcterms:W3CDTF">2017-10-24T22:19:57Z</dcterms:created>
  <dcterms:modified xsi:type="dcterms:W3CDTF">2017-10-26T14:50:25Z</dcterms:modified>
</cp:coreProperties>
</file>