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740AC-73F0-4052-A117-7BBA961AE9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714E62-978F-45E6-AF1E-E904368882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686AF0-4E20-4661-8207-366057EE2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6D364-6E0C-4C32-A61B-964A349C6348}" type="datetimeFigureOut">
              <a:rPr lang="en-GB" smtClean="0"/>
              <a:t>21/03/2020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AE96D4-49AA-4103-B7A6-8EEE42378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7337E-E075-4A35-A9BF-74380160E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169A2-0E16-45EF-AFD6-F3F1AA880D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8063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8F4D3-D7A3-478C-B48B-0CD87D048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DE9F67-0821-47E1-9B28-C16F91FDAA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6DB510-35A6-418D-9B9C-AA081EFCB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6D364-6E0C-4C32-A61B-964A349C6348}" type="datetimeFigureOut">
              <a:rPr lang="en-GB" smtClean="0"/>
              <a:t>21/03/2020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459BDA-44FE-4B49-860D-747305D28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27D137-1EC1-47B2-A0A7-2252EB966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169A2-0E16-45EF-AFD6-F3F1AA880D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9206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128239-A00E-470A-B972-1E5436872F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C372DA-C9EE-469A-9B3D-FE12DA008A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F42656-22B4-4D51-AB48-B96831EA8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6D364-6E0C-4C32-A61B-964A349C6348}" type="datetimeFigureOut">
              <a:rPr lang="en-GB" smtClean="0"/>
              <a:t>21/03/2020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3FB0CA-B021-4841-AB1E-855CD1F05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1D6D37-0300-4F50-889F-91E5D478E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169A2-0E16-45EF-AFD6-F3F1AA880D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868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6AA6B-13CF-4A89-9D1C-E4D3F1E77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C17F62-8E4C-4336-9425-D4860FFE2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8083AA-2EF1-4D5A-AE39-805AA8E3B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6D364-6E0C-4C32-A61B-964A349C6348}" type="datetimeFigureOut">
              <a:rPr lang="en-GB" smtClean="0"/>
              <a:t>21/03/2020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398D54-367C-440E-BB57-47B8CDF5F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4AA04D-9D29-4359-81EA-87D61A416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169A2-0E16-45EF-AFD6-F3F1AA880D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2261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8C515-5200-4A38-98CC-D95DACA2A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38149C-9C31-4D3F-B237-8E9B2037AE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3B714C-92FA-4D94-BE6F-D7A03BEF5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6D364-6E0C-4C32-A61B-964A349C6348}" type="datetimeFigureOut">
              <a:rPr lang="en-GB" smtClean="0"/>
              <a:t>21/03/2020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7542E5-98D7-42AC-97D5-E168C2BCD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73F92F-F282-4561-A734-91BF121D2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169A2-0E16-45EF-AFD6-F3F1AA880D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3463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3300C-8258-44AD-AADF-A8C0EEF4E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7F1F51-5497-415B-9147-92AE4E6B81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679B6C-5E62-45AD-B419-9653C4CED4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CBB247-E03D-47D5-B7FD-317010AFD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6D364-6E0C-4C32-A61B-964A349C6348}" type="datetimeFigureOut">
              <a:rPr lang="en-GB" smtClean="0"/>
              <a:t>21/03/2020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F9716D-EBA4-4C90-A3AE-0C958D47F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99A0B7-A036-4C1E-A4EE-B30320FE6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169A2-0E16-45EF-AFD6-F3F1AA880D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4369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77434-1EA6-43B7-A6ED-B9527E465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1655D6-D5F5-46D3-B2A8-FE6C76AEFD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E4A10B-4751-47FA-A344-E535EB9863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5F680A-F489-4A66-8EA2-19EB8C5599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29772B-AB7A-4E20-8ECD-9061D17BC2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B93904-44E5-435B-9BF9-416370824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6D364-6E0C-4C32-A61B-964A349C6348}" type="datetimeFigureOut">
              <a:rPr lang="en-GB" smtClean="0"/>
              <a:t>21/03/2020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8614F6-6A83-4309-A397-C4F66A8E7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6C68FF-D57A-4135-BCEF-339D78950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169A2-0E16-45EF-AFD6-F3F1AA880D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9563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98C9F-3847-41B4-9789-BE15C22D2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A59A52-0304-4FD8-94BE-FB2A22E83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6D364-6E0C-4C32-A61B-964A349C6348}" type="datetimeFigureOut">
              <a:rPr lang="en-GB" smtClean="0"/>
              <a:t>21/03/2020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580174-5240-41D1-B4CE-059C2D037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079AC2-D375-4BEA-8D1E-3F368FD0B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169A2-0E16-45EF-AFD6-F3F1AA880D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8470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F0C7FB-72D1-45C3-B5D3-DD007174E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6D364-6E0C-4C32-A61B-964A349C6348}" type="datetimeFigureOut">
              <a:rPr lang="en-GB" smtClean="0"/>
              <a:t>21/03/2020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EA34D9-FE5C-4F40-89BE-42B070632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76EDB3-8D5C-49F3-B03C-50C6DC121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169A2-0E16-45EF-AFD6-F3F1AA880D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6982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9B2C3-3E4A-48A5-BB4C-61B18722B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832768-2013-44A2-80FC-1A06BB7178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74AC0E-9580-4071-995B-A4AB036888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D7381E-E733-47A8-94DF-2EB365F5C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6D364-6E0C-4C32-A61B-964A349C6348}" type="datetimeFigureOut">
              <a:rPr lang="en-GB" smtClean="0"/>
              <a:t>21/03/2020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D8F4D6-D6B9-4608-ACB4-237621CA2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B0B42D-411C-4FC5-B136-743B3E803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169A2-0E16-45EF-AFD6-F3F1AA880D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5305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FAEB2-1C8E-47BA-A857-2605FEF8C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DFFC14-522F-4AF4-B348-5EA64305A6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8FD8E0-AB88-4B99-9468-74E9349365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7CF80F-E276-42DB-8667-AC081A889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6D364-6E0C-4C32-A61B-964A349C6348}" type="datetimeFigureOut">
              <a:rPr lang="en-GB" smtClean="0"/>
              <a:t>21/03/2020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C3A5B1-3C70-4B88-809D-6ADC5759F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2BA343-A093-4492-9FFD-D0D8AC10E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169A2-0E16-45EF-AFD6-F3F1AA880D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8569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59F73D-0EE8-4737-AC46-4616AB4A7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022B74-DB2D-4841-9CFF-E454B76B45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CF955C-9EB7-4F3F-B962-2A71EF055B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46D364-6E0C-4C32-A61B-964A349C6348}" type="datetimeFigureOut">
              <a:rPr lang="en-GB" smtClean="0"/>
              <a:t>21/03/2020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C73A06-BA8C-4EFD-92B7-D49E29083E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904074-657B-46ED-B490-E59FEE7738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B169A2-0E16-45EF-AFD6-F3F1AA880D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3482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61A97-1428-4139-93A5-C4327279BC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Milestone 2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36971A-2A40-49CF-824E-52C64D0AD3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WQD7005 – Data Mining</a:t>
            </a:r>
          </a:p>
        </p:txBody>
      </p:sp>
    </p:spTree>
    <p:extLst>
      <p:ext uri="{BB962C8B-B14F-4D97-AF65-F5344CB8AC3E}">
        <p14:creationId xmlns:p14="http://schemas.microsoft.com/office/powerpoint/2010/main" val="3060966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911DA-9446-426B-B7B6-B6F623C3E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E8AC37-FBC9-465A-AD38-91E5F16ED4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Import downloaded data to Hive</a:t>
            </a:r>
          </a:p>
        </p:txBody>
      </p:sp>
    </p:spTree>
    <p:extLst>
      <p:ext uri="{BB962C8B-B14F-4D97-AF65-F5344CB8AC3E}">
        <p14:creationId xmlns:p14="http://schemas.microsoft.com/office/powerpoint/2010/main" val="2490179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6633C-6AD0-46D0-B0BE-92652820F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Setup (Local)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62BE5F-2458-48AD-9795-40157EBAF6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Linux Environment (Ubuntu)</a:t>
            </a:r>
          </a:p>
          <a:p>
            <a:r>
              <a:rPr lang="en-GB" dirty="0"/>
              <a:t>Hadoop 2.7.7</a:t>
            </a:r>
          </a:p>
          <a:p>
            <a:r>
              <a:rPr lang="en-GB" dirty="0"/>
              <a:t>Hive 2.3.6</a:t>
            </a:r>
          </a:p>
          <a:p>
            <a:r>
              <a:rPr lang="en-GB" dirty="0"/>
              <a:t>MySQL as Meta</a:t>
            </a:r>
            <a:r>
              <a:rPr lang="en-US" altLang="zh-CN" dirty="0"/>
              <a:t>store</a:t>
            </a:r>
            <a:endParaRPr lang="en-GB" altLang="zh-CN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09760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1385D-DA1B-4178-8AE6-88FA11236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105B5A-7564-427F-A66C-F67A3B5647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7252"/>
            <a:ext cx="10515600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Starts Hadoops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Start Hiveserver2 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Use python to connect to hive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For each stock, create a new table using the stock code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Database Schema Name = KLSE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Database Columns = </a:t>
            </a:r>
          </a:p>
          <a:p>
            <a:pPr marL="514350" indent="-514350">
              <a:buFont typeface="+mj-lt"/>
              <a:buAutoNum type="arabicPeriod"/>
            </a:pPr>
            <a:endParaRPr lang="en-GB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CB53943-FB6B-410B-8368-6C010183A5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2173941"/>
              </p:ext>
            </p:extLst>
          </p:nvPr>
        </p:nvGraphicFramePr>
        <p:xfrm>
          <a:off x="4737223" y="3891280"/>
          <a:ext cx="2486734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6734">
                  <a:extLst>
                    <a:ext uri="{9D8B030D-6E8A-4147-A177-3AD203B41FA5}">
                      <a16:colId xmlns:a16="http://schemas.microsoft.com/office/drawing/2014/main" val="5656814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stockCode_HP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0452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tranDate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8027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Open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2460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high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8828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Low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81187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close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9106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adjClose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7866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Volumn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69832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93387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70</Words>
  <Application>Microsoft Office PowerPoint</Application>
  <PresentationFormat>Widescreen</PresentationFormat>
  <Paragraphs>24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Milestone 2</vt:lpstr>
      <vt:lpstr>Objective</vt:lpstr>
      <vt:lpstr>Setup (Local)</vt:lpstr>
      <vt:lpstr>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Milestone 2</dc:title>
  <dc:creator>Soon Loong Cheong</dc:creator>
  <cp:lastModifiedBy>Soon Loong Cheong</cp:lastModifiedBy>
  <cp:revision>5</cp:revision>
  <dcterms:created xsi:type="dcterms:W3CDTF">2020-03-21T12:48:09Z</dcterms:created>
  <dcterms:modified xsi:type="dcterms:W3CDTF">2020-03-21T14:05:20Z</dcterms:modified>
</cp:coreProperties>
</file>