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5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3/26/2023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Stolos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Stolos Team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Adrian: Backend &amp; Systems</a:t>
            </a:r>
          </a:p>
          <a:p>
            <a:r>
              <a:rPr lang="en-US" dirty="0"/>
              <a:t>Dietbrand: Frontend &amp; Testing</a:t>
            </a:r>
          </a:p>
          <a:p>
            <a:r>
              <a:rPr lang="en-US" dirty="0"/>
              <a:t>Merlin: Frontend &amp; Security</a:t>
            </a:r>
          </a:p>
          <a:p>
            <a:r>
              <a:rPr lang="en-US" dirty="0"/>
              <a:t>Selçuk: Frontend &amp; Management</a:t>
            </a:r>
          </a:p>
          <a:p>
            <a:r>
              <a:rPr lang="en-US" dirty="0"/>
              <a:t>Zeno: Backend &amp; Database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git going!</a:t>
            </a:r>
          </a:p>
          <a:p>
            <a:r>
              <a:rPr lang="en-US" dirty="0"/>
              <a:t>Preliminary designs and collaboration</a:t>
            </a:r>
          </a:p>
          <a:p>
            <a:r>
              <a:rPr lang="en-US" dirty="0"/>
              <a:t>Loosely coupled progress</a:t>
            </a:r>
          </a:p>
          <a:p>
            <a:r>
              <a:rPr lang="en-US" dirty="0"/>
              <a:t>Building the prototype</a:t>
            </a:r>
          </a:p>
          <a:p>
            <a:r>
              <a:rPr lang="en-US" dirty="0"/>
              <a:t>Everyone’s an MVP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CB885-5E2E-545A-5A7F-BDFB5C72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Telling stories: evolving sprint tasks</a:t>
            </a:r>
          </a:p>
          <a:p>
            <a:r>
              <a:rPr lang="en-US" dirty="0"/>
              <a:t>Containers</a:t>
            </a:r>
          </a:p>
          <a:p>
            <a:r>
              <a:rPr lang="en-US" dirty="0"/>
              <a:t>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8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30</TotalTime>
  <Words>65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Source Sans Pro</vt:lpstr>
      <vt:lpstr>FunkyShapesDarkVTI</vt:lpstr>
      <vt:lpstr> fleet management</vt:lpstr>
      <vt:lpstr>The Stolos Team</vt:lpstr>
      <vt:lpstr>First steps</vt:lpstr>
      <vt:lpstr>// TODO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Dietbrand Tollenaere</cp:lastModifiedBy>
  <cp:revision>3</cp:revision>
  <dcterms:created xsi:type="dcterms:W3CDTF">2022-05-29T09:12:22Z</dcterms:created>
  <dcterms:modified xsi:type="dcterms:W3CDTF">2023-03-26T13:07:06Z</dcterms:modified>
</cp:coreProperties>
</file>