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Stolos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FINAL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Stolos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Adrian: Backend (BL/</a:t>
            </a:r>
            <a:r>
              <a:rPr lang="en-US" dirty="0" err="1"/>
              <a:t>DL+Server+DB</a:t>
            </a:r>
            <a:r>
              <a:rPr lang="en-US" dirty="0"/>
              <a:t>)</a:t>
            </a:r>
          </a:p>
          <a:p>
            <a:r>
              <a:rPr lang="en-US" dirty="0"/>
              <a:t>Dietbrand: Frontend &amp; Testing</a:t>
            </a:r>
          </a:p>
          <a:p>
            <a:r>
              <a:rPr lang="en-US" dirty="0"/>
              <a:t>Merlin: Frontend &amp; Security</a:t>
            </a:r>
          </a:p>
          <a:p>
            <a:r>
              <a:rPr lang="en-US" dirty="0"/>
              <a:t>Selçuk: Frontend &amp; Management</a:t>
            </a:r>
          </a:p>
          <a:p>
            <a:r>
              <a:rPr lang="en-US" dirty="0"/>
              <a:t>Zeno: Backend (</a:t>
            </a:r>
            <a:r>
              <a:rPr lang="en-US"/>
              <a:t>Architecture+</a:t>
            </a:r>
            <a:r>
              <a:rPr lang="en-US" dirty="0" err="1"/>
              <a:t>API+BL</a:t>
            </a:r>
            <a:r>
              <a:rPr lang="en-US" dirty="0"/>
              <a:t>/DL)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touches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Feedback: Stijl </a:t>
            </a:r>
            <a:r>
              <a:rPr lang="en-US" dirty="0" err="1"/>
              <a:t>en</a:t>
            </a:r>
            <a:r>
              <a:rPr lang="en-US" dirty="0"/>
              <a:t> layout</a:t>
            </a:r>
          </a:p>
          <a:p>
            <a:r>
              <a:rPr lang="en-US" dirty="0"/>
              <a:t>The missing links: </a:t>
            </a:r>
            <a:r>
              <a:rPr lang="en-US" dirty="0" err="1"/>
              <a:t>Voertuigen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Bestuurders</a:t>
            </a:r>
            <a:r>
              <a:rPr lang="en-US" dirty="0">
                <a:sym typeface="Wingdings" panose="05000000000000000000" pitchFamily="2" charset="2"/>
              </a:rPr>
              <a:t>  </a:t>
            </a:r>
            <a:r>
              <a:rPr lang="en-US" dirty="0" err="1">
                <a:sym typeface="Wingdings" panose="05000000000000000000" pitchFamily="2" charset="2"/>
              </a:rPr>
              <a:t>Tankkaarten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Zoekfunctionaliteit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A46-7D2A-79A9-9723-29DFD66D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for 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CE1D-5A0B-E69A-ABDD-BE73EE8E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commits: 211</a:t>
            </a:r>
          </a:p>
          <a:p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 code: 25074 (43209 – 18135)</a:t>
            </a:r>
          </a:p>
          <a:p>
            <a:r>
              <a:rPr lang="en-US" dirty="0"/>
              <a:t>Commits per </a:t>
            </a:r>
            <a:r>
              <a:rPr lang="en-US" dirty="0" err="1"/>
              <a:t>timezone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E780C-9A4F-7B91-3C13-A9DF409F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05" y="3400676"/>
            <a:ext cx="2534404" cy="1879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DB200-0A84-D841-7B40-CFEE6400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24" y="3191879"/>
            <a:ext cx="5751741" cy="2297041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1C8F06-800A-E540-7BCF-AC722FA7ADE5}"/>
              </a:ext>
            </a:extLst>
          </p:cNvPr>
          <p:cNvCxnSpPr>
            <a:endCxn id="9" idx="0"/>
          </p:cNvCxnSpPr>
          <p:nvPr/>
        </p:nvCxnSpPr>
        <p:spPr>
          <a:xfrm>
            <a:off x="7286878" y="2573267"/>
            <a:ext cx="1400417" cy="618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7111-D831-BC28-06CD-FD373A3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Populairste</a:t>
            </a:r>
            <a:r>
              <a:rPr lang="en-US" dirty="0"/>
              <a:t> </a:t>
            </a:r>
            <a:r>
              <a:rPr lang="en-US" dirty="0" err="1"/>
              <a:t>uren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weekdagen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C7331-BC99-7F3F-8483-992DB0C6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343" y="1825625"/>
            <a:ext cx="5499314" cy="4351338"/>
          </a:xfrm>
        </p:spPr>
      </p:pic>
    </p:spTree>
    <p:extLst>
      <p:ext uri="{BB962C8B-B14F-4D97-AF65-F5344CB8AC3E}">
        <p14:creationId xmlns:p14="http://schemas.microsoft.com/office/powerpoint/2010/main" val="31504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110</TotalTime>
  <Words>94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</vt:lpstr>
      <vt:lpstr>FunkyShapesDarkVTI</vt:lpstr>
      <vt:lpstr> fleet management</vt:lpstr>
      <vt:lpstr>The Stolos Team</vt:lpstr>
      <vt:lpstr>The final touches</vt:lpstr>
      <vt:lpstr>Stats for 🤓</vt:lpstr>
      <vt:lpstr>Populairste uren en weekdagen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Dietbrand Tollenaere</cp:lastModifiedBy>
  <cp:revision>8</cp:revision>
  <dcterms:created xsi:type="dcterms:W3CDTF">2022-05-29T09:12:22Z</dcterms:created>
  <dcterms:modified xsi:type="dcterms:W3CDTF">2023-06-04T08:59:37Z</dcterms:modified>
</cp:coreProperties>
</file>