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3/30/2023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Stolos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Stolos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Adrian: Backend (BL/</a:t>
            </a:r>
            <a:r>
              <a:rPr lang="en-US" dirty="0" err="1"/>
              <a:t>DL+Server+DB</a:t>
            </a:r>
            <a:r>
              <a:rPr lang="en-US" dirty="0"/>
              <a:t>)</a:t>
            </a:r>
          </a:p>
          <a:p>
            <a:r>
              <a:rPr lang="en-US" dirty="0"/>
              <a:t>Dietbrand: Frontend &amp; Testing</a:t>
            </a:r>
          </a:p>
          <a:p>
            <a:r>
              <a:rPr lang="en-US" dirty="0"/>
              <a:t>Merlin: Frontend &amp; Security</a:t>
            </a:r>
          </a:p>
          <a:p>
            <a:r>
              <a:rPr lang="en-US" dirty="0"/>
              <a:t>Selçuk: Frontend &amp; Management</a:t>
            </a:r>
          </a:p>
          <a:p>
            <a:r>
              <a:rPr lang="en-US" dirty="0"/>
              <a:t>Zeno: Backend (</a:t>
            </a:r>
            <a:r>
              <a:rPr lang="en-US"/>
              <a:t>Architecture+</a:t>
            </a:r>
            <a:r>
              <a:rPr lang="en-US" dirty="0" err="1"/>
              <a:t>API+BL</a:t>
            </a:r>
            <a:r>
              <a:rPr lang="en-US" dirty="0"/>
              <a:t>/DL)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git going!</a:t>
            </a:r>
          </a:p>
          <a:p>
            <a:r>
              <a:rPr lang="en-US" dirty="0"/>
              <a:t>Preliminary designs and collaboration</a:t>
            </a:r>
          </a:p>
          <a:p>
            <a:r>
              <a:rPr lang="en-US" dirty="0"/>
              <a:t>Loosely coupled progress</a:t>
            </a:r>
          </a:p>
          <a:p>
            <a:r>
              <a:rPr lang="en-US" dirty="0"/>
              <a:t>Building the prototype</a:t>
            </a:r>
          </a:p>
          <a:p>
            <a:r>
              <a:rPr lang="en-US" dirty="0"/>
              <a:t>Everyone’s an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Telling stories: evolving sprint tasks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34</TotalTime>
  <Words>79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The Stolos Team</vt:lpstr>
      <vt:lpstr>First steps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Adrian Biedny</cp:lastModifiedBy>
  <cp:revision>5</cp:revision>
  <dcterms:created xsi:type="dcterms:W3CDTF">2022-05-29T09:12:22Z</dcterms:created>
  <dcterms:modified xsi:type="dcterms:W3CDTF">2023-03-30T07:05:21Z</dcterms:modified>
</cp:coreProperties>
</file>