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>
        <p:scale>
          <a:sx n="80" d="100"/>
          <a:sy n="80" d="100"/>
        </p:scale>
        <p:origin x="15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B5F-DE72-4B77-A2BD-02CF98B8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FAF5B-DF46-4FEF-85E4-45565161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151-057E-49CF-A779-657895FC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CBFB-40FB-465B-B77E-1ECB776B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7753-7652-4641-A4D6-26580C79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B91-9F38-4460-9126-71B697C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FDCD0-515B-4BC0-854B-539A86EE5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D416-E8A2-42F9-8D62-CCA02DB4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B455-FEAE-4108-A4C7-32D3D83C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38A6-E5F9-4266-8207-204DABEB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3A4D3-6EDC-43F1-9882-2AF62A4D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B868-29CF-46C5-8266-216DB832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8F89-A507-4A32-AA70-14D62CB7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4DF7-154F-40FA-B10B-92C9156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2E51-67E8-47C7-B93E-D37AB1C9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F039-31BF-408B-87C1-A8E795DD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2A70-A539-46F0-BC58-F3F0414C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A2DB-2F23-4D09-9633-D643CCD8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F3F8-EA72-4627-9410-A29A9D8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10FC-F4F0-4893-817F-74BFB69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FF3D-A6FE-4048-8519-772F143D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B803-4EB0-493F-B65D-5971FC85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E4EE-6AA7-40A9-B330-40572A12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C982-31FE-4EDD-8420-A995BB8E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9C3B-5A58-4DB5-9671-5A0F7C4B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B857-3BAD-447E-8630-9556B801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5BB7-2504-4978-B534-D8BA7A93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0B61-7187-42DE-A9E1-37F98ED8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87B5D-13EE-421E-AFC3-6DE0E9F1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BFDC-0B46-46B4-8D8C-A31E6BCD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2BC70-9F9B-4440-821B-6C7B698E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12A-06EA-4C74-83CC-7C8BE009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DD9-BC5A-41EF-B99A-24A9C9CF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FE453-5F21-42AB-B145-C9FCB057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16CB-0073-49CB-AAAF-2EA1F57C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1255-2219-4794-9A8F-142B3BF5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A7505-BD51-4221-988C-07FD9AB1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EDE15-E378-45A2-96ED-C2DB8F44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6D36C-54D0-4B15-83B8-4F056F6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06DD-0573-4AB6-96CC-5738E17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FAAB0-FEE5-40AC-9385-B0A6D6DB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A85D-E5A3-41B3-8FC6-A4BED612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4B817-52AB-4469-9D8C-2B2E6AE4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1AB04-09CB-43BB-B07E-525F9C61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C59DC-D954-4B86-ACDE-E6592A2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A64C1-E5FC-4AB7-ACF0-DC7CBF7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7E4A-77A1-4A95-BD0B-583A17E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81E-B8C2-4000-9528-3E16B0D1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04FF0-1904-4D64-A94E-A3CFF5F1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46A9-2A12-4C09-9C88-E01F9580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7607-99E1-4363-A9AD-D4DAC4DA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E011-EE45-4CE5-BD22-A8E3EE76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5225-3C01-4362-BCEE-31C5D72E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3B134-A4D2-433A-8721-9EC30552B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7C6D-A636-40F8-B735-20DF4972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27D6-786D-4C57-8E0E-3F47682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7CE94-C1CF-404F-A28A-5FDA5742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C0A0-77D5-45EF-81E2-7EF82A3E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9B200-3150-4F1F-9ACF-2F508292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3DBF-3A77-4434-AA59-3643BB4E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6A32-4DC3-4E14-A314-FFD6E337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E98D-3F20-4390-89B5-C5CC5737EA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062F-88F6-4AEC-86BB-5BF75E105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9CD1-7B2D-4C86-93D0-BB080F28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CE500-855E-4946-B641-ECA9051D3565}"/>
              </a:ext>
            </a:extLst>
          </p:cNvPr>
          <p:cNvSpPr txBox="1"/>
          <p:nvPr/>
        </p:nvSpPr>
        <p:spPr>
          <a:xfrm>
            <a:off x="316753" y="298824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3562D-32DC-423B-9A78-AE0FB7A52F79}"/>
              </a:ext>
            </a:extLst>
          </p:cNvPr>
          <p:cNvSpPr/>
          <p:nvPr/>
        </p:nvSpPr>
        <p:spPr>
          <a:xfrm>
            <a:off x="3680" y="1554461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UtahWells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&lt;&lt;UI&gt;&gt;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647E0-B725-42F6-ADD2-0114DD472F7D}"/>
              </a:ext>
            </a:extLst>
          </p:cNvPr>
          <p:cNvSpPr/>
          <p:nvPr/>
        </p:nvSpPr>
        <p:spPr>
          <a:xfrm>
            <a:off x="3415550" y="1054846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F25B2-F2D8-4126-8404-31C840A6D283}"/>
              </a:ext>
            </a:extLst>
          </p:cNvPr>
          <p:cNvSpPr/>
          <p:nvPr/>
        </p:nvSpPr>
        <p:spPr>
          <a:xfrm>
            <a:off x="3415550" y="2217270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08D97-5D18-4E45-9780-3EF9BC0DF595}"/>
              </a:ext>
            </a:extLst>
          </p:cNvPr>
          <p:cNvSpPr/>
          <p:nvPr/>
        </p:nvSpPr>
        <p:spPr>
          <a:xfrm>
            <a:off x="6962582" y="1054846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&lt;&lt;Infrastructure&gt;&gt;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7A596-3C5E-4BC1-B180-6B0CB069E467}"/>
              </a:ext>
            </a:extLst>
          </p:cNvPr>
          <p:cNvSpPr/>
          <p:nvPr/>
        </p:nvSpPr>
        <p:spPr>
          <a:xfrm>
            <a:off x="6962582" y="2217270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&lt;&lt;Infrastructure&gt;&gt;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1680C-2893-48CB-80B0-738A2FC4FE2C}"/>
              </a:ext>
            </a:extLst>
          </p:cNvPr>
          <p:cNvSpPr/>
          <p:nvPr/>
        </p:nvSpPr>
        <p:spPr>
          <a:xfrm>
            <a:off x="10222741" y="2217270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UtahWellsDB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&lt;&lt;Database&gt;&gt;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F2A0E6-EAC5-47CB-BC0F-E2C3208029EF}"/>
              </a:ext>
            </a:extLst>
          </p:cNvPr>
          <p:cNvGrpSpPr/>
          <p:nvPr/>
        </p:nvGrpSpPr>
        <p:grpSpPr>
          <a:xfrm>
            <a:off x="3101790" y="1231152"/>
            <a:ext cx="313760" cy="137160"/>
            <a:chOff x="2743206" y="1117602"/>
            <a:chExt cx="313760" cy="1371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81AE33-DE52-4687-ADA3-1CC676CCC16B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C1D56F-9A77-4A15-9DE1-0328D17649ED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251255-5BB5-40BF-95DE-51B984F55D5E}"/>
              </a:ext>
            </a:extLst>
          </p:cNvPr>
          <p:cNvGrpSpPr/>
          <p:nvPr/>
        </p:nvGrpSpPr>
        <p:grpSpPr>
          <a:xfrm>
            <a:off x="3098802" y="1526982"/>
            <a:ext cx="313760" cy="137160"/>
            <a:chOff x="2743206" y="1117602"/>
            <a:chExt cx="313760" cy="1371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2924A6-CA15-458C-8251-9F83442BBE5C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E2C915-FF7B-4919-AC6E-A328E30E2757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6AB6B-A63C-4CFA-8E63-4724FC45BB21}"/>
              </a:ext>
            </a:extLst>
          </p:cNvPr>
          <p:cNvGrpSpPr/>
          <p:nvPr/>
        </p:nvGrpSpPr>
        <p:grpSpPr>
          <a:xfrm>
            <a:off x="3110760" y="2435408"/>
            <a:ext cx="313760" cy="137160"/>
            <a:chOff x="2743206" y="1117602"/>
            <a:chExt cx="3137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03053D-916B-4C93-AB1F-54DA6819F52D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5FA3B8-0232-41E0-8311-B8A0CF48770C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C20650-CA37-4B0A-AD70-83FED30464DF}"/>
              </a:ext>
            </a:extLst>
          </p:cNvPr>
          <p:cNvGrpSpPr/>
          <p:nvPr/>
        </p:nvGrpSpPr>
        <p:grpSpPr>
          <a:xfrm>
            <a:off x="3107772" y="2731238"/>
            <a:ext cx="313760" cy="137160"/>
            <a:chOff x="2743206" y="1117602"/>
            <a:chExt cx="313760" cy="13716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4B3732-6869-4894-98BB-E30AEA6D12E6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09C1C5-8C0D-41A2-BECC-6E18EBA6780E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1F6F34-1072-43F2-9425-61F439BFA041}"/>
              </a:ext>
            </a:extLst>
          </p:cNvPr>
          <p:cNvGrpSpPr/>
          <p:nvPr/>
        </p:nvGrpSpPr>
        <p:grpSpPr>
          <a:xfrm>
            <a:off x="6642847" y="1180354"/>
            <a:ext cx="313760" cy="137160"/>
            <a:chOff x="2743206" y="1117602"/>
            <a:chExt cx="313760" cy="13716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9D6D6-44E6-4EE5-AD7D-02052866EAE5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FEB8F4-94C5-40F3-B519-1E2335B95082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9695FA-416A-4605-B69D-CB18D8F6BE65}"/>
              </a:ext>
            </a:extLst>
          </p:cNvPr>
          <p:cNvGrpSpPr/>
          <p:nvPr/>
        </p:nvGrpSpPr>
        <p:grpSpPr>
          <a:xfrm>
            <a:off x="6639859" y="1476184"/>
            <a:ext cx="313760" cy="137160"/>
            <a:chOff x="2743206" y="1117602"/>
            <a:chExt cx="313760" cy="13716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F3914D-3461-4634-9735-669F7414109C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191F13-7204-4DD9-A658-2B25B0D42F6C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156E3A-C90A-4334-AA61-A6F105D434F0}"/>
              </a:ext>
            </a:extLst>
          </p:cNvPr>
          <p:cNvGrpSpPr/>
          <p:nvPr/>
        </p:nvGrpSpPr>
        <p:grpSpPr>
          <a:xfrm>
            <a:off x="6636859" y="2531028"/>
            <a:ext cx="313760" cy="137160"/>
            <a:chOff x="2743206" y="1117602"/>
            <a:chExt cx="313760" cy="13716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7E9626-C03B-4403-A685-47779A809E98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A7449C-59A4-4E20-BE9A-B2C8C3277D1A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7984E-752A-43C6-AEE7-2715D8C357FD}"/>
              </a:ext>
            </a:extLst>
          </p:cNvPr>
          <p:cNvGrpSpPr/>
          <p:nvPr/>
        </p:nvGrpSpPr>
        <p:grpSpPr>
          <a:xfrm>
            <a:off x="9908981" y="2543137"/>
            <a:ext cx="313760" cy="137160"/>
            <a:chOff x="2743206" y="1117602"/>
            <a:chExt cx="313760" cy="13716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56E992-B24C-45D7-8079-A2D08EF3DBD6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01BE00A-5FA7-408A-BA34-0F7499D9267B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B4C39E-93A9-48D8-9DAE-502EB73E4AA1}"/>
              </a:ext>
            </a:extLst>
          </p:cNvPr>
          <p:cNvSpPr txBox="1"/>
          <p:nvPr/>
        </p:nvSpPr>
        <p:spPr>
          <a:xfrm>
            <a:off x="2190853" y="914985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DataAccess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9AC86-46F6-4313-8697-D04EB5171A48}"/>
              </a:ext>
            </a:extLst>
          </p:cNvPr>
          <p:cNvSpPr txBox="1"/>
          <p:nvPr/>
        </p:nvSpPr>
        <p:spPr>
          <a:xfrm>
            <a:off x="2235002" y="2027057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DataAccess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325CEA-3288-41E0-A850-E3F8EA9A30B6}"/>
              </a:ext>
            </a:extLst>
          </p:cNvPr>
          <p:cNvSpPr txBox="1"/>
          <p:nvPr/>
        </p:nvSpPr>
        <p:spPr>
          <a:xfrm>
            <a:off x="2479739" y="1764262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FeatureLayers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D8C9C7-817E-47CB-AE8C-5A9BC899F507}"/>
              </a:ext>
            </a:extLst>
          </p:cNvPr>
          <p:cNvSpPr txBox="1"/>
          <p:nvPr/>
        </p:nvSpPr>
        <p:spPr>
          <a:xfrm>
            <a:off x="2705723" y="307161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B8583D-1D61-493C-8A06-1CB5147857FB}"/>
              </a:ext>
            </a:extLst>
          </p:cNvPr>
          <p:cNvSpPr txBox="1"/>
          <p:nvPr/>
        </p:nvSpPr>
        <p:spPr>
          <a:xfrm>
            <a:off x="6141259" y="712410"/>
            <a:ext cx="12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BE2F9E-D919-4BF7-9059-C2A0549B47B4}"/>
              </a:ext>
            </a:extLst>
          </p:cNvPr>
          <p:cNvSpPr txBox="1"/>
          <p:nvPr/>
        </p:nvSpPr>
        <p:spPr>
          <a:xfrm>
            <a:off x="5955695" y="1727499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AccessControl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23F9C-BE61-4EB0-8496-340A75E8613B}"/>
              </a:ext>
            </a:extLst>
          </p:cNvPr>
          <p:cNvSpPr txBox="1"/>
          <p:nvPr/>
        </p:nvSpPr>
        <p:spPr>
          <a:xfrm>
            <a:off x="5989129" y="312419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CF59D2-C1B3-415A-B6D9-F56D6FEEA0C1}"/>
              </a:ext>
            </a:extLst>
          </p:cNvPr>
          <p:cNvSpPr txBox="1"/>
          <p:nvPr/>
        </p:nvSpPr>
        <p:spPr>
          <a:xfrm>
            <a:off x="9412419" y="3124198"/>
            <a:ext cx="106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DataBase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39A09C-DAF4-4655-8261-3B38EFFDD176}"/>
              </a:ext>
            </a:extLst>
          </p:cNvPr>
          <p:cNvCxnSpPr>
            <a:stCxn id="5" idx="3"/>
            <a:endCxn id="17" idx="2"/>
          </p:cNvCxnSpPr>
          <p:nvPr/>
        </p:nvCxnSpPr>
        <p:spPr>
          <a:xfrm flipV="1">
            <a:off x="1689044" y="1595562"/>
            <a:ext cx="1409758" cy="3533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2D6857-A799-447E-865F-29FC9BAFDF9A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>
            <a:off x="1689044" y="1948908"/>
            <a:ext cx="1418728" cy="8509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350D756-9547-4157-B235-20CC71A6FC24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00914" y="1449293"/>
            <a:ext cx="12700" cy="1162424"/>
          </a:xfrm>
          <a:prstGeom prst="bentConnector3">
            <a:avLst>
              <a:gd name="adj1" fmla="val 36823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1A51F5E-DDA0-458B-A65D-97A6B120FAC2}"/>
              </a:ext>
            </a:extLst>
          </p:cNvPr>
          <p:cNvCxnSpPr/>
          <p:nvPr/>
        </p:nvCxnSpPr>
        <p:spPr>
          <a:xfrm>
            <a:off x="5097932" y="1141508"/>
            <a:ext cx="12700" cy="1162424"/>
          </a:xfrm>
          <a:prstGeom prst="bentConnector3">
            <a:avLst>
              <a:gd name="adj1" fmla="val 25529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7AD732-1C44-43F7-B2AD-FF6886CEE2DF}"/>
              </a:ext>
            </a:extLst>
          </p:cNvPr>
          <p:cNvCxnSpPr>
            <a:cxnSpLocks/>
          </p:cNvCxnSpPr>
          <p:nvPr/>
        </p:nvCxnSpPr>
        <p:spPr>
          <a:xfrm flipH="1" flipV="1">
            <a:off x="5558118" y="2027057"/>
            <a:ext cx="1016518" cy="545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93C5D3-B3E6-4D9E-A812-ED9F61371C16}"/>
              </a:ext>
            </a:extLst>
          </p:cNvPr>
          <p:cNvCxnSpPr>
            <a:cxnSpLocks/>
          </p:cNvCxnSpPr>
          <p:nvPr/>
        </p:nvCxnSpPr>
        <p:spPr>
          <a:xfrm flipV="1">
            <a:off x="5414682" y="1553571"/>
            <a:ext cx="1159954" cy="16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EB304FC-6CC9-4AEB-BC78-4EF1182CA3EB}"/>
              </a:ext>
            </a:extLst>
          </p:cNvPr>
          <p:cNvSpPr/>
          <p:nvPr/>
        </p:nvSpPr>
        <p:spPr>
          <a:xfrm rot="15988767">
            <a:off x="6619808" y="1411482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6CDCE5A2-E968-4000-A690-EFE94046040F}"/>
              </a:ext>
            </a:extLst>
          </p:cNvPr>
          <p:cNvSpPr/>
          <p:nvPr/>
        </p:nvSpPr>
        <p:spPr>
          <a:xfrm rot="15988767">
            <a:off x="6622141" y="2454226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005409-9CDB-4958-A39A-E04DD606887B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4698" y="2611717"/>
            <a:ext cx="861812" cy="10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9BBD281D-CABA-4341-BA78-27340E57F90A}"/>
              </a:ext>
            </a:extLst>
          </p:cNvPr>
          <p:cNvSpPr/>
          <p:nvPr/>
        </p:nvSpPr>
        <p:spPr>
          <a:xfrm rot="15988767">
            <a:off x="9883969" y="2484302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4B36D-673E-451C-8935-53BDF403C6C7}"/>
              </a:ext>
            </a:extLst>
          </p:cNvPr>
          <p:cNvSpPr txBox="1"/>
          <p:nvPr/>
        </p:nvSpPr>
        <p:spPr>
          <a:xfrm>
            <a:off x="382494" y="203200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ABA4F2-FC31-4C7C-8B11-A40CFBF4B5DA}"/>
              </a:ext>
            </a:extLst>
          </p:cNvPr>
          <p:cNvGrpSpPr>
            <a:grpSpLocks noChangeAspect="1"/>
          </p:cNvGrpSpPr>
          <p:nvPr/>
        </p:nvGrpSpPr>
        <p:grpSpPr>
          <a:xfrm>
            <a:off x="8030057" y="1364617"/>
            <a:ext cx="3971479" cy="2848469"/>
            <a:chOff x="2796988" y="478118"/>
            <a:chExt cx="8116047" cy="5821082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4985620-F373-4E88-AFA7-1CDBFACAFA8C}"/>
                </a:ext>
              </a:extLst>
            </p:cNvPr>
            <p:cNvSpPr/>
            <p:nvPr/>
          </p:nvSpPr>
          <p:spPr>
            <a:xfrm>
              <a:off x="2796988" y="478118"/>
              <a:ext cx="8116047" cy="5821082"/>
            </a:xfrm>
            <a:prstGeom prst="cube">
              <a:avLst>
                <a:gd name="adj" fmla="val 59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9EC8ACF5-1DA6-4E33-810C-DF66AA634B5B}"/>
                </a:ext>
              </a:extLst>
            </p:cNvPr>
            <p:cNvSpPr/>
            <p:nvPr/>
          </p:nvSpPr>
          <p:spPr>
            <a:xfrm>
              <a:off x="2949386" y="2139142"/>
              <a:ext cx="6987131" cy="4061447"/>
            </a:xfrm>
            <a:prstGeom prst="cube">
              <a:avLst>
                <a:gd name="adj" fmla="val 59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CD779-1B4C-45A2-8E64-01AAA929A565}"/>
                </a:ext>
              </a:extLst>
            </p:cNvPr>
            <p:cNvSpPr txBox="1"/>
            <p:nvPr/>
          </p:nvSpPr>
          <p:spPr>
            <a:xfrm>
              <a:off x="5591923" y="849367"/>
              <a:ext cx="2204004" cy="1069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&lt;&lt;device&gt;&gt;</a:t>
              </a:r>
            </a:p>
            <a:p>
              <a:pPr algn="ctr"/>
              <a:r>
                <a:rPr lang="en-US" sz="1400" dirty="0"/>
                <a:t>Workstation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6AECF4-6571-414A-9644-C9E3FC73C9B3}"/>
              </a:ext>
            </a:extLst>
          </p:cNvPr>
          <p:cNvGrpSpPr/>
          <p:nvPr/>
        </p:nvGrpSpPr>
        <p:grpSpPr>
          <a:xfrm>
            <a:off x="310777" y="1379842"/>
            <a:ext cx="6042212" cy="4333663"/>
            <a:chOff x="310777" y="1379842"/>
            <a:chExt cx="6042212" cy="43336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BC91BD-1C6D-4B79-B9F8-4C3AC8F6A0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777" y="1379842"/>
              <a:ext cx="6042212" cy="4333663"/>
              <a:chOff x="2796988" y="478118"/>
              <a:chExt cx="8116047" cy="5821082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B58CDFC3-B6E2-4393-AC2E-3401A080A7BA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AA794757-05AC-4AD1-987E-79BD57E56FE6}"/>
                  </a:ext>
                </a:extLst>
              </p:cNvPr>
              <p:cNvSpPr/>
              <p:nvPr/>
            </p:nvSpPr>
            <p:spPr>
              <a:xfrm>
                <a:off x="2949388" y="1755500"/>
                <a:ext cx="7217066" cy="4445088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A90775-8413-4EEC-8C7E-6FD60EA95CB9}"/>
                  </a:ext>
                </a:extLst>
              </p:cNvPr>
              <p:cNvSpPr txBox="1"/>
              <p:nvPr/>
            </p:nvSpPr>
            <p:spPr>
              <a:xfrm>
                <a:off x="5374389" y="799537"/>
                <a:ext cx="2446200" cy="785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&lt;&lt;device&gt;&gt;</a:t>
                </a:r>
              </a:p>
              <a:p>
                <a:pPr algn="ctr"/>
                <a:r>
                  <a:rPr lang="en-US" sz="1600" dirty="0"/>
                  <a:t>Windows PC/server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96305C-5245-4E9A-9880-3FD790324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9284" y="2899948"/>
              <a:ext cx="2197838" cy="2073157"/>
              <a:chOff x="2796988" y="478118"/>
              <a:chExt cx="8116047" cy="5821082"/>
            </a:xfrm>
          </p:grpSpPr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D6408D12-9A9C-4ADC-B23A-C0986D36C16C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5E60E6C7-7F5F-4236-A860-1FE55CE5341F}"/>
                  </a:ext>
                </a:extLst>
              </p:cNvPr>
              <p:cNvSpPr/>
              <p:nvPr/>
            </p:nvSpPr>
            <p:spPr>
              <a:xfrm>
                <a:off x="2949387" y="2689731"/>
                <a:ext cx="6550701" cy="3510857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8A47F-5941-44E7-932A-D4671A45CC4A}"/>
                  </a:ext>
                </a:extLst>
              </p:cNvPr>
              <p:cNvSpPr txBox="1"/>
              <p:nvPr/>
            </p:nvSpPr>
            <p:spPr>
              <a:xfrm>
                <a:off x="4175902" y="849367"/>
                <a:ext cx="5036053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Database server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2BAD02-1D58-41C4-B301-572A84DD9C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0163" y="2899947"/>
              <a:ext cx="2197838" cy="2073157"/>
              <a:chOff x="2796988" y="478118"/>
              <a:chExt cx="8116047" cy="5821082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10DCAF81-E3D0-4D0E-A116-2AF0080D9680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2EB1786E-DB94-4AE2-A506-5369EA50CD5C}"/>
                  </a:ext>
                </a:extLst>
              </p:cNvPr>
              <p:cNvSpPr/>
              <p:nvPr/>
            </p:nvSpPr>
            <p:spPr>
              <a:xfrm>
                <a:off x="2949387" y="2571920"/>
                <a:ext cx="6572599" cy="3628669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1567EC-3CC0-4253-99E0-45A088517625}"/>
                  </a:ext>
                </a:extLst>
              </p:cNvPr>
              <p:cNvSpPr txBox="1"/>
              <p:nvPr/>
            </p:nvSpPr>
            <p:spPr>
              <a:xfrm>
                <a:off x="4029806" y="849367"/>
                <a:ext cx="5328242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Document server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F398DD-B1CA-4D20-AD28-3E0BE4C2D0DA}"/>
                </a:ext>
              </a:extLst>
            </p:cNvPr>
            <p:cNvSpPr txBox="1"/>
            <p:nvPr/>
          </p:nvSpPr>
          <p:spPr>
            <a:xfrm>
              <a:off x="558348" y="3798066"/>
              <a:ext cx="1938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&lt;&lt;execution environment&gt;&gt;</a:t>
              </a:r>
            </a:p>
            <a:p>
              <a:pPr algn="ctr"/>
              <a:r>
                <a:rPr lang="en-US" sz="1200" dirty="0"/>
                <a:t>RDBMS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10723-B2CA-44B4-9F58-8880DCCEB95A}"/>
                </a:ext>
              </a:extLst>
            </p:cNvPr>
            <p:cNvSpPr txBox="1"/>
            <p:nvPr/>
          </p:nvSpPr>
          <p:spPr>
            <a:xfrm>
              <a:off x="1057593" y="4196004"/>
              <a:ext cx="1058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Feature layers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9EE3A7-ACCA-43D8-B539-3D57B9A6B923}"/>
                </a:ext>
              </a:extLst>
            </p:cNvPr>
            <p:cNvSpPr txBox="1"/>
            <p:nvPr/>
          </p:nvSpPr>
          <p:spPr>
            <a:xfrm>
              <a:off x="3140163" y="4051869"/>
              <a:ext cx="1821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Document Management System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8AEFE5-D5F3-427B-99BC-CD79B09F7BF3}"/>
              </a:ext>
            </a:extLst>
          </p:cNvPr>
          <p:cNvGrpSpPr/>
          <p:nvPr/>
        </p:nvGrpSpPr>
        <p:grpSpPr>
          <a:xfrm>
            <a:off x="6768291" y="5722482"/>
            <a:ext cx="2197838" cy="2073157"/>
            <a:chOff x="6630835" y="4558553"/>
            <a:chExt cx="2197838" cy="20731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329AA0-026B-4F4B-BDBD-EC37752B08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0835" y="4558553"/>
              <a:ext cx="2197838" cy="2073157"/>
              <a:chOff x="2796988" y="478118"/>
              <a:chExt cx="8116047" cy="5821082"/>
            </a:xfrm>
          </p:grpSpPr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EB144494-5A4C-41E0-8EE1-E4C7A91AA9CC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7975F5CD-DA1B-4839-AE24-6871872EA4F4}"/>
                  </a:ext>
                </a:extLst>
              </p:cNvPr>
              <p:cNvSpPr/>
              <p:nvPr/>
            </p:nvSpPr>
            <p:spPr>
              <a:xfrm>
                <a:off x="2949387" y="2546369"/>
                <a:ext cx="6311109" cy="3654220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8577D5-0114-447B-9CDC-0B3E75D395CD}"/>
                  </a:ext>
                </a:extLst>
              </p:cNvPr>
              <p:cNvSpPr txBox="1"/>
              <p:nvPr/>
            </p:nvSpPr>
            <p:spPr>
              <a:xfrm>
                <a:off x="4127361" y="849367"/>
                <a:ext cx="5133136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Base map server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29C9D2-E03A-4395-868E-FF0E8635E90F}"/>
                </a:ext>
              </a:extLst>
            </p:cNvPr>
            <p:cNvSpPr txBox="1"/>
            <p:nvPr/>
          </p:nvSpPr>
          <p:spPr>
            <a:xfrm>
              <a:off x="6672105" y="5595131"/>
              <a:ext cx="1821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Base map with coordinates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7E30E81-046D-4521-BB3F-E6853174A3E6}"/>
              </a:ext>
            </a:extLst>
          </p:cNvPr>
          <p:cNvSpPr txBox="1"/>
          <p:nvPr/>
        </p:nvSpPr>
        <p:spPr>
          <a:xfrm>
            <a:off x="8672369" y="2788851"/>
            <a:ext cx="22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&lt;&lt;execution environment&gt;&gt;</a:t>
            </a:r>
          </a:p>
          <a:p>
            <a:pPr algn="ctr"/>
            <a:r>
              <a:rPr lang="en-US" sz="1400" dirty="0"/>
              <a:t>GUI in Web browser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BA105F-0E07-4A33-A8EB-D3CB6E28D184}"/>
              </a:ext>
            </a:extLst>
          </p:cNvPr>
          <p:cNvCxnSpPr>
            <a:cxnSpLocks/>
            <a:stCxn id="5" idx="5"/>
            <a:endCxn id="14" idx="2"/>
          </p:cNvCxnSpPr>
          <p:nvPr/>
        </p:nvCxnSpPr>
        <p:spPr>
          <a:xfrm flipV="1">
            <a:off x="6352989" y="2872924"/>
            <a:ext cx="1677068" cy="54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26371A-21F0-475E-800D-3936C51D7C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03975" y="5713505"/>
            <a:ext cx="3564316" cy="95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9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9AB5AC-C18B-43E4-9CD0-4A0E4320A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0816"/>
              </p:ext>
            </p:extLst>
          </p:nvPr>
        </p:nvGraphicFramePr>
        <p:xfrm>
          <a:off x="2032000" y="719665"/>
          <a:ext cx="4064000" cy="359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362076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MainMenu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67154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DB: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UtahWellsDB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Base map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166852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loadBaseMap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changeBaseMap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chooseLocation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transData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fLayer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selectFeatureLayer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findData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selectFeature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popupData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compareData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outputData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902874-DB7A-4B99-A402-9413F066B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19515"/>
              </p:ext>
            </p:extLst>
          </p:nvPr>
        </p:nvGraphicFramePr>
        <p:xfrm>
          <a:off x="8136965" y="549336"/>
          <a:ext cx="3293035" cy="18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UtahWellsDB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featureData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.csv/.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Geojson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91146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fetchData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getData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3795D0-4590-4EEA-A048-B75308EF5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34532"/>
              </p:ext>
            </p:extLst>
          </p:nvPr>
        </p:nvGraphicFramePr>
        <p:xfrm>
          <a:off x="2157507" y="4968936"/>
          <a:ext cx="3293035" cy="122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Base map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base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4961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getBaseMap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E62C23-73FD-46C3-B56D-8D765A89D3F0}"/>
              </a:ext>
            </a:extLst>
          </p:cNvPr>
          <p:cNvSpPr txBox="1"/>
          <p:nvPr/>
        </p:nvSpPr>
        <p:spPr>
          <a:xfrm>
            <a:off x="245036" y="6042211"/>
            <a:ext cx="205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fData</a:t>
            </a:r>
            <a:r>
              <a:rPr lang="en-US" dirty="0"/>
              <a:t>: </a:t>
            </a:r>
            <a:r>
              <a:rPr lang="en-US" dirty="0" err="1"/>
              <a:t>featureData</a:t>
            </a:r>
            <a:endParaRPr lang="en-US" dirty="0"/>
          </a:p>
          <a:p>
            <a:r>
              <a:rPr lang="en-US" dirty="0" err="1"/>
              <a:t>fLayer</a:t>
            </a:r>
            <a:r>
              <a:rPr lang="en-US" dirty="0"/>
              <a:t>: </a:t>
            </a:r>
            <a:r>
              <a:rPr lang="en-US" dirty="0" err="1"/>
              <a:t>featureLayer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4F8B7F-33F8-4DE6-96CF-31EDF31C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3227"/>
              </p:ext>
            </p:extLst>
          </p:nvPr>
        </p:nvGraphicFramePr>
        <p:xfrm>
          <a:off x="8089154" y="3642159"/>
          <a:ext cx="3293035" cy="222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featureData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API: Long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WellName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Latitude: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Longitude: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4004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649-87CF-4352-B3FA-DB3C7E106ACE}"/>
              </a:ext>
            </a:extLst>
          </p:cNvPr>
          <p:cNvCxnSpPr>
            <a:endCxn id="9" idx="1"/>
          </p:cNvCxnSpPr>
          <p:nvPr/>
        </p:nvCxnSpPr>
        <p:spPr>
          <a:xfrm flipV="1">
            <a:off x="6155765" y="1453500"/>
            <a:ext cx="1981200" cy="7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C26DB8-AC20-4907-99D3-9839A7B59F84}"/>
              </a:ext>
            </a:extLst>
          </p:cNvPr>
          <p:cNvSpPr txBox="1"/>
          <p:nvPr/>
        </p:nvSpPr>
        <p:spPr>
          <a:xfrm>
            <a:off x="6801224" y="11295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2A8A7-29CB-4FEF-A5D0-8AAE08965F3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783482" y="2357664"/>
            <a:ext cx="0" cy="117443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0775BC-A971-48F5-BDDC-D8E8B4800C5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804024" y="4353056"/>
            <a:ext cx="142992" cy="615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65C62B-9DBD-4C88-A7D7-A89FB58A1D07}"/>
              </a:ext>
            </a:extLst>
          </p:cNvPr>
          <p:cNvSpPr txBox="1"/>
          <p:nvPr/>
        </p:nvSpPr>
        <p:spPr>
          <a:xfrm>
            <a:off x="3947016" y="4476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C4B66-DF9C-40EE-B28D-D3B4FD89B5C8}"/>
              </a:ext>
            </a:extLst>
          </p:cNvPr>
          <p:cNvSpPr txBox="1"/>
          <p:nvPr/>
        </p:nvSpPr>
        <p:spPr>
          <a:xfrm>
            <a:off x="9804844" y="2895600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ACC4F-C935-4613-8968-0A50E4A9C330}"/>
              </a:ext>
            </a:extLst>
          </p:cNvPr>
          <p:cNvSpPr txBox="1"/>
          <p:nvPr/>
        </p:nvSpPr>
        <p:spPr>
          <a:xfrm>
            <a:off x="6096000" y="115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D2889-E3F8-484D-A85E-8785985DDB45}"/>
              </a:ext>
            </a:extLst>
          </p:cNvPr>
          <p:cNvSpPr txBox="1"/>
          <p:nvPr/>
        </p:nvSpPr>
        <p:spPr>
          <a:xfrm>
            <a:off x="7884270" y="108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A4E44-8379-420B-B8BD-82455DFDD8D7}"/>
              </a:ext>
            </a:extLst>
          </p:cNvPr>
          <p:cNvSpPr txBox="1"/>
          <p:nvPr/>
        </p:nvSpPr>
        <p:spPr>
          <a:xfrm>
            <a:off x="3570942" y="425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6FCF9-FA0E-4BC7-A611-C0603A24A490}"/>
              </a:ext>
            </a:extLst>
          </p:cNvPr>
          <p:cNvSpPr txBox="1"/>
          <p:nvPr/>
        </p:nvSpPr>
        <p:spPr>
          <a:xfrm>
            <a:off x="3570942" y="4599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C2A8D-7C35-4B60-8BD3-FCE86693A332}"/>
              </a:ext>
            </a:extLst>
          </p:cNvPr>
          <p:cNvSpPr txBox="1"/>
          <p:nvPr/>
        </p:nvSpPr>
        <p:spPr>
          <a:xfrm>
            <a:off x="9384838" y="235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1131DC-1DE0-4371-A15A-6214AC7991F7}"/>
              </a:ext>
            </a:extLst>
          </p:cNvPr>
          <p:cNvSpPr txBox="1"/>
          <p:nvPr/>
        </p:nvSpPr>
        <p:spPr>
          <a:xfrm>
            <a:off x="9203153" y="32443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8096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82E3D-7910-4523-ACF0-813292762A46}"/>
              </a:ext>
            </a:extLst>
          </p:cNvPr>
          <p:cNvSpPr txBox="1"/>
          <p:nvPr/>
        </p:nvSpPr>
        <p:spPr>
          <a:xfrm>
            <a:off x="9507534" y="1386732"/>
            <a:ext cx="249174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Data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 rot="5400000">
            <a:off x="8765625" y="4272274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C2EC3-8405-4B94-8E4E-0DB6CDF79CF2}"/>
              </a:ext>
            </a:extLst>
          </p:cNvPr>
          <p:cNvSpPr txBox="1"/>
          <p:nvPr/>
        </p:nvSpPr>
        <p:spPr>
          <a:xfrm rot="5400000">
            <a:off x="9346163" y="4272274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D94C4-D0E8-402F-8393-9E1E3CD9EBF4}"/>
              </a:ext>
            </a:extLst>
          </p:cNvPr>
          <p:cNvSpPr txBox="1"/>
          <p:nvPr/>
        </p:nvSpPr>
        <p:spPr>
          <a:xfrm rot="5400000">
            <a:off x="10415596" y="4087608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A8B7E-D93C-421C-98C9-37217C3A7258}"/>
              </a:ext>
            </a:extLst>
          </p:cNvPr>
          <p:cNvSpPr txBox="1"/>
          <p:nvPr/>
        </p:nvSpPr>
        <p:spPr>
          <a:xfrm>
            <a:off x="2424711" y="1362983"/>
            <a:ext cx="254552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FD7A-C825-4137-BFCE-B336C0360E89}"/>
              </a:ext>
            </a:extLst>
          </p:cNvPr>
          <p:cNvSpPr txBox="1"/>
          <p:nvPr/>
        </p:nvSpPr>
        <p:spPr>
          <a:xfrm>
            <a:off x="5565272" y="245315"/>
            <a:ext cx="288909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Data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856C0-E9DC-4ECB-91A5-78E2E87DB94D}"/>
              </a:ext>
            </a:extLst>
          </p:cNvPr>
          <p:cNvSpPr txBox="1"/>
          <p:nvPr/>
        </p:nvSpPr>
        <p:spPr>
          <a:xfrm>
            <a:off x="5956665" y="6066339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Data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39F1F-3DE6-4686-998E-ED33D2EC93C0}"/>
              </a:ext>
            </a:extLst>
          </p:cNvPr>
          <p:cNvSpPr txBox="1"/>
          <p:nvPr/>
        </p:nvSpPr>
        <p:spPr>
          <a:xfrm>
            <a:off x="2645915" y="231154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8AD88-C7DC-4373-A290-366C20481F2E}"/>
              </a:ext>
            </a:extLst>
          </p:cNvPr>
          <p:cNvSpPr txBox="1"/>
          <p:nvPr/>
        </p:nvSpPr>
        <p:spPr>
          <a:xfrm>
            <a:off x="5958261" y="1122980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B1AA-448B-469F-9D3F-1C7AEAB94878}"/>
              </a:ext>
            </a:extLst>
          </p:cNvPr>
          <p:cNvSpPr txBox="1"/>
          <p:nvPr/>
        </p:nvSpPr>
        <p:spPr>
          <a:xfrm>
            <a:off x="9718211" y="231154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Storage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956D91-6301-4FAF-B16F-69C9C3B8B1C8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3697475" y="1882334"/>
            <a:ext cx="0" cy="429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8C495-343F-4096-80AC-87C78581863A}"/>
              </a:ext>
            </a:extLst>
          </p:cNvPr>
          <p:cNvCxnSpPr>
            <a:cxnSpLocks/>
            <a:stCxn id="15" idx="4"/>
            <a:endCxn id="20" idx="0"/>
          </p:cNvCxnSpPr>
          <p:nvPr/>
        </p:nvCxnSpPr>
        <p:spPr>
          <a:xfrm>
            <a:off x="7009821" y="764666"/>
            <a:ext cx="0" cy="35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0CAD0-2EA0-405B-84C7-93F58B6BFF6D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10753404" y="1906083"/>
            <a:ext cx="16367" cy="40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AD374B-1923-4AA3-AE3F-4BB08C0ABC45}"/>
              </a:ext>
            </a:extLst>
          </p:cNvPr>
          <p:cNvCxnSpPr>
            <a:cxnSpLocks/>
            <a:stCxn id="7" idx="2"/>
            <a:endCxn id="22" idx="2"/>
          </p:cNvCxnSpPr>
          <p:nvPr/>
        </p:nvCxnSpPr>
        <p:spPr>
          <a:xfrm flipV="1">
            <a:off x="10081420" y="2680881"/>
            <a:ext cx="688351" cy="5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8D9743-E6B6-471D-A7B4-14B71A7FFA2D}"/>
              </a:ext>
            </a:extLst>
          </p:cNvPr>
          <p:cNvCxnSpPr>
            <a:cxnSpLocks/>
            <a:stCxn id="9" idx="2"/>
            <a:endCxn id="22" idx="2"/>
          </p:cNvCxnSpPr>
          <p:nvPr/>
        </p:nvCxnSpPr>
        <p:spPr>
          <a:xfrm flipV="1">
            <a:off x="10737038" y="2680881"/>
            <a:ext cx="32733" cy="46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B582EB-B851-4811-A145-2A80246C2A95}"/>
              </a:ext>
            </a:extLst>
          </p:cNvPr>
          <p:cNvCxnSpPr>
            <a:cxnSpLocks/>
            <a:stCxn id="11" idx="2"/>
            <a:endCxn id="22" idx="2"/>
          </p:cNvCxnSpPr>
          <p:nvPr/>
        </p:nvCxnSpPr>
        <p:spPr>
          <a:xfrm flipH="1" flipV="1">
            <a:off x="10769771" y="2680881"/>
            <a:ext cx="697385" cy="61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7F9E9B10-E453-4588-8066-4226C2AD6812}"/>
              </a:ext>
            </a:extLst>
          </p:cNvPr>
          <p:cNvSpPr/>
          <p:nvPr/>
        </p:nvSpPr>
        <p:spPr>
          <a:xfrm>
            <a:off x="5819505" y="3356395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9D2DF-3788-4026-BF4B-639D4C577005}"/>
              </a:ext>
            </a:extLst>
          </p:cNvPr>
          <p:cNvSpPr txBox="1"/>
          <p:nvPr/>
        </p:nvSpPr>
        <p:spPr>
          <a:xfrm>
            <a:off x="5956665" y="5357004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Map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9A5FE5-E9B9-41ED-BB29-1B98AB0A8D90}"/>
              </a:ext>
            </a:extLst>
          </p:cNvPr>
          <p:cNvCxnSpPr>
            <a:cxnSpLocks/>
            <a:stCxn id="17" idx="0"/>
            <a:endCxn id="44" idx="2"/>
          </p:cNvCxnSpPr>
          <p:nvPr/>
        </p:nvCxnSpPr>
        <p:spPr>
          <a:xfrm flipV="1">
            <a:off x="7008225" y="5726336"/>
            <a:ext cx="0" cy="340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3224893-3DE9-4FD9-8921-19044A90A415}"/>
              </a:ext>
            </a:extLst>
          </p:cNvPr>
          <p:cNvSpPr/>
          <p:nvPr/>
        </p:nvSpPr>
        <p:spPr>
          <a:xfrm>
            <a:off x="5819505" y="2060531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3C0DC7-A513-452B-8ECD-5A345C9B26DB}"/>
              </a:ext>
            </a:extLst>
          </p:cNvPr>
          <p:cNvCxnSpPr>
            <a:cxnSpLocks/>
            <a:stCxn id="64" idx="0"/>
            <a:endCxn id="20" idx="2"/>
          </p:cNvCxnSpPr>
          <p:nvPr/>
        </p:nvCxnSpPr>
        <p:spPr>
          <a:xfrm flipV="1">
            <a:off x="7008225" y="1492312"/>
            <a:ext cx="1596" cy="568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A4D1EE-4AFD-41D9-B1F2-3A692E777F29}"/>
              </a:ext>
            </a:extLst>
          </p:cNvPr>
          <p:cNvCxnSpPr>
            <a:cxnSpLocks/>
            <a:stCxn id="64" idx="3"/>
            <a:endCxn id="22" idx="1"/>
          </p:cNvCxnSpPr>
          <p:nvPr/>
        </p:nvCxnSpPr>
        <p:spPr>
          <a:xfrm flipV="1">
            <a:off x="8196945" y="2496215"/>
            <a:ext cx="152126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956FB-5F9D-4667-97D8-694C59392CBD}"/>
              </a:ext>
            </a:extLst>
          </p:cNvPr>
          <p:cNvCxnSpPr>
            <a:cxnSpLocks/>
            <a:stCxn id="43" idx="1"/>
            <a:endCxn id="18" idx="2"/>
          </p:cNvCxnSpPr>
          <p:nvPr/>
        </p:nvCxnSpPr>
        <p:spPr>
          <a:xfrm flipH="1" flipV="1">
            <a:off x="3697475" y="2680881"/>
            <a:ext cx="2122030" cy="1111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9E842B-E55F-4664-8088-8F691672C8C0}"/>
              </a:ext>
            </a:extLst>
          </p:cNvPr>
          <p:cNvCxnSpPr>
            <a:cxnSpLocks/>
            <a:stCxn id="64" idx="1"/>
            <a:endCxn id="18" idx="3"/>
          </p:cNvCxnSpPr>
          <p:nvPr/>
        </p:nvCxnSpPr>
        <p:spPr>
          <a:xfrm flipH="1" flipV="1">
            <a:off x="4749035" y="2496215"/>
            <a:ext cx="10704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72673D-C64F-49B7-A9AA-7F2C346A8DE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008225" y="4227764"/>
            <a:ext cx="0" cy="112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B54103D-B40D-4362-BC78-38E4B2E28ACB}"/>
              </a:ext>
            </a:extLst>
          </p:cNvPr>
          <p:cNvGrpSpPr>
            <a:grpSpLocks noChangeAspect="1"/>
          </p:cNvGrpSpPr>
          <p:nvPr/>
        </p:nvGrpSpPr>
        <p:grpSpPr>
          <a:xfrm>
            <a:off x="43091" y="5115866"/>
            <a:ext cx="2223434" cy="1744681"/>
            <a:chOff x="43091" y="4592124"/>
            <a:chExt cx="2890894" cy="22684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918831-96E8-4010-AB0F-03DCEFDEA47F}"/>
                </a:ext>
              </a:extLst>
            </p:cNvPr>
            <p:cNvSpPr txBox="1"/>
            <p:nvPr/>
          </p:nvSpPr>
          <p:spPr>
            <a:xfrm>
              <a:off x="1024242" y="5606842"/>
              <a:ext cx="759819" cy="3601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Entity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6859C1-691B-4935-A4E7-C5C33D1BD71D}"/>
                </a:ext>
              </a:extLst>
            </p:cNvPr>
            <p:cNvSpPr txBox="1"/>
            <p:nvPr/>
          </p:nvSpPr>
          <p:spPr>
            <a:xfrm>
              <a:off x="614293" y="4893107"/>
              <a:ext cx="1646223" cy="506442"/>
            </a:xfrm>
            <a:prstGeom prst="ellipse">
              <a:avLst/>
            </a:prstGeom>
            <a:noFill/>
            <a:ln cap="sq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Property</a:t>
              </a:r>
              <a:endParaRPr lang="en-US" sz="1200" dirty="0"/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6ABFBD5E-E1A2-4C76-8DC9-76B804831044}"/>
                </a:ext>
              </a:extLst>
            </p:cNvPr>
            <p:cNvSpPr/>
            <p:nvPr/>
          </p:nvSpPr>
          <p:spPr>
            <a:xfrm>
              <a:off x="129763" y="6101348"/>
              <a:ext cx="2673566" cy="57453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Relationship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F26356-D088-4AE8-9AD2-9D1A8B72CC0A}"/>
                </a:ext>
              </a:extLst>
            </p:cNvPr>
            <p:cNvSpPr/>
            <p:nvPr/>
          </p:nvSpPr>
          <p:spPr>
            <a:xfrm>
              <a:off x="43091" y="4592124"/>
              <a:ext cx="2890894" cy="22684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F3EC05E-952E-4900-BF20-C9B307039FE5}"/>
              </a:ext>
            </a:extLst>
          </p:cNvPr>
          <p:cNvSpPr txBox="1"/>
          <p:nvPr/>
        </p:nvSpPr>
        <p:spPr>
          <a:xfrm rot="5400000">
            <a:off x="1680848" y="4272275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4D61CD-B855-4818-82A8-FEE0B03A11FD}"/>
              </a:ext>
            </a:extLst>
          </p:cNvPr>
          <p:cNvSpPr txBox="1"/>
          <p:nvPr/>
        </p:nvSpPr>
        <p:spPr>
          <a:xfrm rot="5400000">
            <a:off x="2261386" y="4272275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865303-AFEF-489E-8937-DCFE4C13548C}"/>
              </a:ext>
            </a:extLst>
          </p:cNvPr>
          <p:cNvSpPr txBox="1"/>
          <p:nvPr/>
        </p:nvSpPr>
        <p:spPr>
          <a:xfrm rot="5400000">
            <a:off x="3330819" y="4087609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044A1A-D495-4AF1-86F6-A168A8E8CE0F}"/>
              </a:ext>
            </a:extLst>
          </p:cNvPr>
          <p:cNvCxnSpPr>
            <a:cxnSpLocks/>
            <a:stCxn id="70" idx="2"/>
          </p:cNvCxnSpPr>
          <p:nvPr/>
        </p:nvCxnSpPr>
        <p:spPr>
          <a:xfrm flipV="1">
            <a:off x="2996643" y="2680882"/>
            <a:ext cx="688351" cy="5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E49CBF-F37B-4489-A6DD-EF9B277CB072}"/>
              </a:ext>
            </a:extLst>
          </p:cNvPr>
          <p:cNvCxnSpPr>
            <a:cxnSpLocks/>
            <a:stCxn id="71" idx="2"/>
          </p:cNvCxnSpPr>
          <p:nvPr/>
        </p:nvCxnSpPr>
        <p:spPr>
          <a:xfrm flipV="1">
            <a:off x="3652261" y="2680882"/>
            <a:ext cx="32733" cy="46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4A6B0B-C379-48D6-B600-9FAF12B66D3A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3684994" y="2680882"/>
            <a:ext cx="697385" cy="61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54CC05-7624-4F4A-A764-8E86869C1BFD}"/>
              </a:ext>
            </a:extLst>
          </p:cNvPr>
          <p:cNvCxnSpPr>
            <a:cxnSpLocks/>
            <a:stCxn id="22" idx="1"/>
            <a:endCxn id="43" idx="3"/>
          </p:cNvCxnSpPr>
          <p:nvPr/>
        </p:nvCxnSpPr>
        <p:spPr>
          <a:xfrm flipH="1">
            <a:off x="8196945" y="2496215"/>
            <a:ext cx="1521266" cy="129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E00968-C548-4C86-88DD-FE35AEC79490}"/>
              </a:ext>
            </a:extLst>
          </p:cNvPr>
          <p:cNvCxnSpPr>
            <a:cxnSpLocks/>
            <a:stCxn id="43" idx="0"/>
            <a:endCxn id="64" idx="2"/>
          </p:cNvCxnSpPr>
          <p:nvPr/>
        </p:nvCxnSpPr>
        <p:spPr>
          <a:xfrm flipV="1">
            <a:off x="7008225" y="2931900"/>
            <a:ext cx="0" cy="424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UtahWells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2.1 Well name and API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83504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54488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  <a:gridCol w="554121">
                  <a:extLst>
                    <a:ext uri="{9D8B030D-6E8A-4147-A177-3AD203B41FA5}">
                      <a16:colId xmlns:a16="http://schemas.microsoft.com/office/drawing/2014/main" val="2798514661"/>
                    </a:ext>
                  </a:extLst>
                </a:gridCol>
                <a:gridCol w="547963">
                  <a:extLst>
                    <a:ext uri="{9D8B030D-6E8A-4147-A177-3AD203B41FA5}">
                      <a16:colId xmlns:a16="http://schemas.microsoft.com/office/drawing/2014/main" val="3283369886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765907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784247617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25470384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BFB05A-82B4-4460-A606-C1E711144974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2214003"/>
          <a:ext cx="260965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WellStatues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E15E4E-3D02-4959-A301-6C1E5D1C6D4F}"/>
              </a:ext>
            </a:extLst>
          </p:cNvPr>
          <p:cNvGraphicFramePr>
            <a:graphicFrameLocks noGrp="1"/>
          </p:cNvGraphicFramePr>
          <p:nvPr/>
        </p:nvGraphicFramePr>
        <p:xfrm>
          <a:off x="2941079" y="2220767"/>
          <a:ext cx="42858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3C745C-95C6-4D78-8875-D446413FB492}"/>
              </a:ext>
            </a:extLst>
          </p:cNvPr>
          <p:cNvGraphicFramePr>
            <a:graphicFrameLocks noGrp="1"/>
          </p:cNvGraphicFramePr>
          <p:nvPr/>
        </p:nvGraphicFramePr>
        <p:xfrm>
          <a:off x="7226942" y="2220767"/>
          <a:ext cx="4285863" cy="43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30084">
                <a:tc>
                  <a:txBody>
                    <a:bodyPr/>
                    <a:lstStyle/>
                    <a:p>
                      <a:r>
                        <a:rPr lang="en-US" dirty="0" err="1"/>
                        <a:t>WellReports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727973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2.2 Formation top depths, thickness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/>
        </p:nvGraphicFramePr>
        <p:xfrm>
          <a:off x="2443204" y="3116959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03934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35740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7659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Formation top 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NetSand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335CF8-6FF7-4314-9592-99CD6D493E0D}"/>
              </a:ext>
            </a:extLst>
          </p:cNvPr>
          <p:cNvSpPr txBox="1"/>
          <p:nvPr/>
        </p:nvSpPr>
        <p:spPr>
          <a:xfrm>
            <a:off x="250965" y="3689232"/>
            <a:ext cx="47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2.3 Production and injection volumes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3116958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9D2C3D-ACEB-4EFB-895A-2C652F326656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4128159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F90A40B-C867-4C0E-B870-D4A6F7D61474}"/>
              </a:ext>
            </a:extLst>
          </p:cNvPr>
          <p:cNvSpPr txBox="1"/>
          <p:nvPr/>
        </p:nvSpPr>
        <p:spPr>
          <a:xfrm>
            <a:off x="250966" y="4652768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2.4 Fluid Chemistry</a:t>
            </a:r>
            <a:endParaRPr lang="en-US" dirty="0"/>
          </a:p>
        </p:txBody>
      </p:sp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EE4ABFCF-340C-4765-B824-9B9B523AE395}"/>
              </a:ext>
            </a:extLst>
          </p:cNvPr>
          <p:cNvGraphicFramePr>
            <a:graphicFrameLocks noGrp="1"/>
          </p:cNvGraphicFramePr>
          <p:nvPr/>
        </p:nvGraphicFramePr>
        <p:xfrm>
          <a:off x="2443204" y="5041754"/>
          <a:ext cx="28851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FluidChemistry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3F1462D-8317-4D14-A6D8-CC1EBC683E57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5041753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F059806-5DA4-4E7D-BCDE-DD4D2970514D}"/>
              </a:ext>
            </a:extLst>
          </p:cNvPr>
          <p:cNvSpPr txBox="1"/>
          <p:nvPr/>
        </p:nvSpPr>
        <p:spPr>
          <a:xfrm>
            <a:off x="272780" y="5578299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2.5 Groundwater Data</a:t>
            </a:r>
            <a:endParaRPr lang="en-US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47FF50BB-6ABD-4EAD-894F-6FD3C7B39E5B}"/>
              </a:ext>
            </a:extLst>
          </p:cNvPr>
          <p:cNvGraphicFramePr>
            <a:graphicFrameLocks noGrp="1"/>
          </p:cNvGraphicFramePr>
          <p:nvPr/>
        </p:nvGraphicFramePr>
        <p:xfrm>
          <a:off x="2465018" y="5967285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4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77684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0851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985428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ExtentOfUSDWs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3FC3A2F-9438-4013-BA6E-FF6D9F09DB04}"/>
              </a:ext>
            </a:extLst>
          </p:cNvPr>
          <p:cNvGraphicFramePr>
            <a:graphicFrameLocks noGrp="1"/>
          </p:cNvGraphicFramePr>
          <p:nvPr/>
        </p:nvGraphicFramePr>
        <p:xfrm>
          <a:off x="382169" y="5967284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96055561-E107-45BD-AB70-CECC3586F278}"/>
              </a:ext>
            </a:extLst>
          </p:cNvPr>
          <p:cNvGraphicFramePr>
            <a:graphicFrameLocks noGrp="1"/>
          </p:cNvGraphicFramePr>
          <p:nvPr/>
        </p:nvGraphicFramePr>
        <p:xfrm>
          <a:off x="2414274" y="4126605"/>
          <a:ext cx="424210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52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2121052">
                  <a:extLst>
                    <a:ext uri="{9D8B030D-6E8A-4147-A177-3AD203B41FA5}">
                      <a16:colId xmlns:a16="http://schemas.microsoft.com/office/drawing/2014/main" val="320986734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ProductionVolume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InjectionVolume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5324E6AB-246C-416C-9398-B2978D2587B8}"/>
              </a:ext>
            </a:extLst>
          </p:cNvPr>
          <p:cNvGraphicFramePr>
            <a:graphicFrameLocks noGrp="1"/>
          </p:cNvGraphicFramePr>
          <p:nvPr/>
        </p:nvGraphicFramePr>
        <p:xfrm>
          <a:off x="8639543" y="131781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6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Basin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641215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FieldExtents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950BE139-98A4-48C0-9B1A-6C19AA4A8B6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977472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FaultMaps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A18B782C-F51C-40C1-9E1A-10F6181B0FC0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263713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GeologyMaps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3CF3176C-EADE-4E3A-8206-624F8A4701F1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3307443"/>
          <a:ext cx="5648936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5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70385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2430826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StratigraphicColumns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9" name="Table 7">
            <a:extLst>
              <a:ext uri="{FF2B5EF4-FFF2-40B4-BE49-F238E27FC236}">
                <a16:creationId xmlns:a16="http://schemas.microsoft.com/office/drawing/2014/main" id="{6F9F0A4D-E117-4493-9C8F-B0DC43348F41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397775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IsopachMaps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844AEBC9-6AFC-4F27-AC1E-28FDDBDB4A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4725346"/>
          <a:ext cx="47878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232752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FEC7765-98BE-4A65-9EC8-F6CA785F9DF0}"/>
              </a:ext>
            </a:extLst>
          </p:cNvPr>
          <p:cNvGraphicFramePr>
            <a:graphicFrameLocks noGrp="1"/>
          </p:cNvGraphicFramePr>
          <p:nvPr/>
        </p:nvGraphicFramePr>
        <p:xfrm>
          <a:off x="3438114" y="5418582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4677FA0-24B5-4759-BE9B-5445D1854CE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5418582"/>
          <a:ext cx="31066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723832737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72064187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005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13DC92B-9551-4C56-8AB4-3FC15E442DE5}"/>
              </a:ext>
            </a:extLst>
          </p:cNvPr>
          <p:cNvSpPr txBox="1"/>
          <p:nvPr/>
        </p:nvSpPr>
        <p:spPr>
          <a:xfrm>
            <a:off x="707307" y="6414564"/>
            <a:ext cx="18798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Primary 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3220B-FD21-4D36-85B1-133C1E6B0535}"/>
              </a:ext>
            </a:extLst>
          </p:cNvPr>
          <p:cNvSpPr txBox="1"/>
          <p:nvPr/>
        </p:nvSpPr>
        <p:spPr>
          <a:xfrm>
            <a:off x="2597591" y="6412796"/>
            <a:ext cx="187982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Foreign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7FB33D-A8C1-487F-A28F-1BA9F508083B}"/>
              </a:ext>
            </a:extLst>
          </p:cNvPr>
          <p:cNvSpPr txBox="1"/>
          <p:nvPr/>
        </p:nvSpPr>
        <p:spPr>
          <a:xfrm>
            <a:off x="4487875" y="6419357"/>
            <a:ext cx="18798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Properties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42D4B1CD-33B0-430D-958E-C033683047AF}"/>
              </a:ext>
            </a:extLst>
          </p:cNvPr>
          <p:cNvGraphicFramePr>
            <a:graphicFrameLocks noGrp="1"/>
          </p:cNvGraphicFramePr>
          <p:nvPr/>
        </p:nvGraphicFramePr>
        <p:xfrm>
          <a:off x="5110340" y="197847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53E2FA5C-302B-4D0B-B405-41663111012F}"/>
              </a:ext>
            </a:extLst>
          </p:cNvPr>
          <p:cNvGraphicFramePr>
            <a:graphicFrameLocks noGrp="1"/>
          </p:cNvGraphicFramePr>
          <p:nvPr/>
        </p:nvGraphicFramePr>
        <p:xfrm>
          <a:off x="5110339" y="2642135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962CD203-14D1-47FB-91AE-3E665658CD22}"/>
              </a:ext>
            </a:extLst>
          </p:cNvPr>
          <p:cNvGraphicFramePr>
            <a:graphicFrameLocks noGrp="1"/>
          </p:cNvGraphicFramePr>
          <p:nvPr/>
        </p:nvGraphicFramePr>
        <p:xfrm>
          <a:off x="5110338" y="398303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3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3.1 Core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767667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272689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561863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765907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228488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Geomechanics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TriComStr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160021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3.2 Logs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/>
        </p:nvGraphicFramePr>
        <p:xfrm>
          <a:off x="2443205" y="2549007"/>
          <a:ext cx="8450082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51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498773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669184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62520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954655">
                  <a:extLst>
                    <a:ext uri="{9D8B030D-6E8A-4147-A177-3AD203B41FA5}">
                      <a16:colId xmlns:a16="http://schemas.microsoft.com/office/drawing/2014/main" val="1938483720"/>
                    </a:ext>
                  </a:extLst>
                </a:gridCol>
                <a:gridCol w="1482350">
                  <a:extLst>
                    <a:ext uri="{9D8B030D-6E8A-4147-A177-3AD203B41FA5}">
                      <a16:colId xmlns:a16="http://schemas.microsoft.com/office/drawing/2014/main" val="42592465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Density(RHOB)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2549006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44452F-153A-453B-A2E5-4D733F5B9670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3066160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52897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136432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Pressure(DTS)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8F2B0BA-ED0E-4EE9-A008-6F429E7F56AA}"/>
              </a:ext>
            </a:extLst>
          </p:cNvPr>
          <p:cNvSpPr txBox="1"/>
          <p:nvPr/>
        </p:nvSpPr>
        <p:spPr>
          <a:xfrm>
            <a:off x="4062824" y="154937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a well have more than one Core data or logs? </a:t>
            </a:r>
          </a:p>
        </p:txBody>
      </p:sp>
    </p:spTree>
    <p:extLst>
      <p:ext uri="{BB962C8B-B14F-4D97-AF65-F5344CB8AC3E}">
        <p14:creationId xmlns:p14="http://schemas.microsoft.com/office/powerpoint/2010/main" val="63467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2C374D-38AE-4089-8FB3-C6234E9DFC81}"/>
              </a:ext>
            </a:extLst>
          </p:cNvPr>
          <p:cNvSpPr txBox="1"/>
          <p:nvPr/>
        </p:nvSpPr>
        <p:spPr>
          <a:xfrm>
            <a:off x="484094" y="448235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08D8F4-7B5E-474B-801D-D1DA604C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85" y="1174860"/>
            <a:ext cx="5983137" cy="5158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4571F-3093-41E2-BCF7-C8173B59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585" y="2096530"/>
            <a:ext cx="1516387" cy="3674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006BE8-5190-43CC-AA55-AF54A442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35" y="1811569"/>
            <a:ext cx="2133599" cy="247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450B37-CC92-4ADE-997F-B1A158C8C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792" y="2059358"/>
            <a:ext cx="1359242" cy="2962173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41B1D87-2273-4DF0-B7D4-A8DDD016D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95"/>
              </p:ext>
            </p:extLst>
          </p:nvPr>
        </p:nvGraphicFramePr>
        <p:xfrm>
          <a:off x="4916194" y="2573322"/>
          <a:ext cx="1451918" cy="670560"/>
        </p:xfrm>
        <a:graphic>
          <a:graphicData uri="http://schemas.openxmlformats.org/drawingml/2006/table">
            <a:tbl>
              <a:tblPr/>
              <a:tblGrid>
                <a:gridCol w="628134">
                  <a:extLst>
                    <a:ext uri="{9D8B030D-6E8A-4147-A177-3AD203B41FA5}">
                      <a16:colId xmlns:a16="http://schemas.microsoft.com/office/drawing/2014/main" val="1345455508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893429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API: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u="none" strike="noStrike" dirty="0">
                          <a:solidFill>
                            <a:srgbClr val="399ACA"/>
                          </a:solidFill>
                          <a:effectLst/>
                        </a:rPr>
                        <a:t>43-013-33360</a:t>
                      </a:r>
                      <a:endParaRPr lang="en-US" sz="5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Name: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>
                          <a:effectLst/>
                        </a:rPr>
                        <a:t>Ute Tribal 10-26D-55</a:t>
                      </a:r>
                      <a:endParaRPr lang="en-US" sz="5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1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>
                          <a:effectLst/>
                        </a:rPr>
                        <a:t>Oil Well</a:t>
                      </a:r>
                      <a:endParaRPr lang="en-US" sz="5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Status: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Producing</a:t>
                      </a:r>
                      <a:endParaRPr lang="en-US" sz="5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6166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5C35853-1358-459F-948A-E55E3FB7B65F}"/>
              </a:ext>
            </a:extLst>
          </p:cNvPr>
          <p:cNvSpPr txBox="1"/>
          <p:nvPr/>
        </p:nvSpPr>
        <p:spPr>
          <a:xfrm>
            <a:off x="3459891" y="5107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B374E-7469-42CD-BF1E-87488CC45F2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891" y="880124"/>
            <a:ext cx="297518" cy="35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94279-5A3F-4E8F-9813-F544F07D1B17}"/>
              </a:ext>
            </a:extLst>
          </p:cNvPr>
          <p:cNvSpPr txBox="1"/>
          <p:nvPr/>
        </p:nvSpPr>
        <p:spPr>
          <a:xfrm>
            <a:off x="4386648" y="80552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B59E10-AED0-4EE2-9063-EF1CC91B581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386648" y="1174860"/>
            <a:ext cx="277480" cy="35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075704-7607-4C68-B4BF-10A41A847BD2}"/>
              </a:ext>
            </a:extLst>
          </p:cNvPr>
          <p:cNvSpPr txBox="1"/>
          <p:nvPr/>
        </p:nvSpPr>
        <p:spPr>
          <a:xfrm>
            <a:off x="141349" y="1573342"/>
            <a:ext cx="21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information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7FA38A-52E2-4D3A-A4CF-7F2A29BA41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283730" y="1758008"/>
            <a:ext cx="24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0179E3-518C-47E3-B520-FD9FC7276B96}"/>
              </a:ext>
            </a:extLst>
          </p:cNvPr>
          <p:cNvSpPr txBox="1"/>
          <p:nvPr/>
        </p:nvSpPr>
        <p:spPr>
          <a:xfrm>
            <a:off x="170181" y="2928466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panel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C94483-D3BD-45F8-9448-0CEB4D7D085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558510" y="3113132"/>
            <a:ext cx="999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73BAF7-BA28-49C0-B8A9-3D3693DC7230}"/>
              </a:ext>
            </a:extLst>
          </p:cNvPr>
          <p:cNvSpPr txBox="1"/>
          <p:nvPr/>
        </p:nvSpPr>
        <p:spPr>
          <a:xfrm>
            <a:off x="236085" y="577060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BE93D1-DCAE-4889-9C4A-D41A7C4744F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635827" y="5955271"/>
            <a:ext cx="1243917" cy="266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A102525-DDD0-4CA3-8F0C-6A791E320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744" y="5821114"/>
            <a:ext cx="1058068" cy="139219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7EDD7A-92EC-4721-9449-457EF6E87EF0}"/>
              </a:ext>
            </a:extLst>
          </p:cNvPr>
          <p:cNvSpPr txBox="1"/>
          <p:nvPr/>
        </p:nvSpPr>
        <p:spPr>
          <a:xfrm>
            <a:off x="9091114" y="1626903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bar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375FC4-F6CB-4A0D-A833-5190C07597C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506034" y="1811569"/>
            <a:ext cx="572225" cy="12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DD046E-0836-4DCE-A72B-B9364ED8BB87}"/>
              </a:ext>
            </a:extLst>
          </p:cNvPr>
          <p:cNvSpPr txBox="1"/>
          <p:nvPr/>
        </p:nvSpPr>
        <p:spPr>
          <a:xfrm>
            <a:off x="9091114" y="2743800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control panel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9EE20B-0123-4768-B9EE-B98A7BD74AAF}"/>
              </a:ext>
            </a:extLst>
          </p:cNvPr>
          <p:cNvCxnSpPr>
            <a:cxnSpLocks/>
          </p:cNvCxnSpPr>
          <p:nvPr/>
        </p:nvCxnSpPr>
        <p:spPr>
          <a:xfrm flipH="1">
            <a:off x="8506034" y="2928466"/>
            <a:ext cx="572225" cy="12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3B45BB-FD6A-484E-83DE-098AA7586567}"/>
              </a:ext>
            </a:extLst>
          </p:cNvPr>
          <p:cNvSpPr txBox="1"/>
          <p:nvPr/>
        </p:nvSpPr>
        <p:spPr>
          <a:xfrm>
            <a:off x="9408079" y="3728385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Popup box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2AA439-D048-4F38-906F-2BA2AA8D0568}"/>
              </a:ext>
            </a:extLst>
          </p:cNvPr>
          <p:cNvCxnSpPr>
            <a:cxnSpLocks/>
          </p:cNvCxnSpPr>
          <p:nvPr/>
        </p:nvCxnSpPr>
        <p:spPr>
          <a:xfrm flipH="1" flipV="1">
            <a:off x="6114234" y="2989237"/>
            <a:ext cx="3280990" cy="923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6FE829-03A4-4FF4-9460-3A627CE5F985}"/>
              </a:ext>
            </a:extLst>
          </p:cNvPr>
          <p:cNvSpPr txBox="1"/>
          <p:nvPr/>
        </p:nvSpPr>
        <p:spPr>
          <a:xfrm>
            <a:off x="5326997" y="753947"/>
            <a:ext cx="18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map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50DC9-B1CA-4E72-B587-E1B2AD28C05A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114234" y="1123279"/>
            <a:ext cx="140822" cy="99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E0AC0C-1715-4221-93BC-1621FF77691D}"/>
              </a:ext>
            </a:extLst>
          </p:cNvPr>
          <p:cNvSpPr txBox="1"/>
          <p:nvPr/>
        </p:nvSpPr>
        <p:spPr>
          <a:xfrm>
            <a:off x="9308019" y="5194158"/>
            <a:ext cx="214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layer (in point mode)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A51172-2E1E-4A0F-A0EC-1A9E02D0BD39}"/>
              </a:ext>
            </a:extLst>
          </p:cNvPr>
          <p:cNvCxnSpPr>
            <a:cxnSpLocks/>
          </p:cNvCxnSpPr>
          <p:nvPr/>
        </p:nvCxnSpPr>
        <p:spPr>
          <a:xfrm flipH="1" flipV="1">
            <a:off x="7082118" y="5231097"/>
            <a:ext cx="2213046" cy="14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410</Words>
  <Application>Microsoft Office PowerPoint</Application>
  <PresentationFormat>Widescreen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Xu</dc:creator>
  <cp:lastModifiedBy>Lei Xu</cp:lastModifiedBy>
  <cp:revision>26</cp:revision>
  <dcterms:created xsi:type="dcterms:W3CDTF">2022-04-14T21:32:10Z</dcterms:created>
  <dcterms:modified xsi:type="dcterms:W3CDTF">2022-04-15T21:45:38Z</dcterms:modified>
</cp:coreProperties>
</file>