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B5F-DE72-4B77-A2BD-02CF98B8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AF5B-DF46-4FEF-85E4-45565161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151-057E-49CF-A779-657895FC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CBFB-40FB-465B-B77E-1ECB776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7753-7652-4641-A4D6-26580C7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B91-9F38-4460-9126-71B697C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DCD0-515B-4BC0-854B-539A86EE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D416-E8A2-42F9-8D62-CCA02DB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B455-FEAE-4108-A4C7-32D3D83C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38A6-E5F9-4266-8207-204DABE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A4D3-6EDC-43F1-9882-2AF62A4D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B868-29CF-46C5-8266-216DB832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8F89-A507-4A32-AA70-14D62CB7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4DF7-154F-40FA-B10B-92C9156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2E51-67E8-47C7-B93E-D37AB1C9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F039-31BF-408B-87C1-A8E795DD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2A70-A539-46F0-BC58-F3F0414C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A2DB-2F23-4D09-9633-D643CCD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F3F8-EA72-4627-9410-A29A9D8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10FC-F4F0-4893-817F-74BFB69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F3D-A6FE-4048-8519-772F143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B803-4EB0-493F-B65D-5971FC85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E4EE-6AA7-40A9-B330-40572A1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C982-31FE-4EDD-8420-A995BB8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9C3B-5A58-4DB5-9671-5A0F7C4B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857-3BAD-447E-8630-9556B80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5BB7-2504-4978-B534-D8BA7A93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0B61-7187-42DE-A9E1-37F98ED8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7B5D-13EE-421E-AFC3-6DE0E9F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BFDC-0B46-46B4-8D8C-A31E6BC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2BC70-9F9B-4440-821B-6C7B698E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12A-06EA-4C74-83CC-7C8BE009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DD9-BC5A-41EF-B99A-24A9C9CF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E453-5F21-42AB-B145-C9FCB057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16CB-0073-49CB-AAAF-2EA1F57C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1255-2219-4794-9A8F-142B3BF5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A7505-BD51-4221-988C-07FD9AB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EDE15-E378-45A2-96ED-C2DB8F44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6D36C-54D0-4B15-83B8-4F056F6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6DD-0573-4AB6-96CC-5738E17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AAB0-FEE5-40AC-9385-B0A6D6D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A85D-E5A3-41B3-8FC6-A4BED61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B817-52AB-4469-9D8C-2B2E6AE4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1AB04-09CB-43BB-B07E-525F9C61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C59DC-D954-4B86-ACDE-E6592A2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64C1-E5FC-4AB7-ACF0-DC7CBF7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E4A-77A1-4A95-BD0B-583A17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81E-B8C2-4000-9528-3E16B0D1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4FF0-1904-4D64-A94E-A3CFF5F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46A9-2A12-4C09-9C88-E01F9580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7607-99E1-4363-A9AD-D4DAC4D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E011-EE45-4CE5-BD22-A8E3EE7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5225-3C01-4362-BCEE-31C5D72E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B134-A4D2-433A-8721-9EC30552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7C6D-A636-40F8-B735-20DF4972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27D6-786D-4C57-8E0E-3F47682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CE94-C1CF-404F-A28A-5FDA574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C0A0-77D5-45EF-81E2-7EF82A3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B200-3150-4F1F-9ACF-2F508292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DBF-3A77-4434-AA59-3643BB4E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6A32-4DC3-4E14-A314-FFD6E337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E98D-3F20-4390-89B5-C5CC5737EA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062F-88F6-4AEC-86BB-5BF75E10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9CD1-7B2D-4C86-93D0-BB080F2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0BEF6D1-9610-EBB5-E91B-42F8FD0AA047}"/>
              </a:ext>
            </a:extLst>
          </p:cNvPr>
          <p:cNvSpPr txBox="1"/>
          <p:nvPr/>
        </p:nvSpPr>
        <p:spPr>
          <a:xfrm>
            <a:off x="3354608" y="889488"/>
            <a:ext cx="83745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Lei Xu</a:t>
            </a:r>
            <a:r>
              <a:rPr lang="en-US" sz="3200" dirty="0"/>
              <a:t>, Ph.D.</a:t>
            </a:r>
          </a:p>
          <a:p>
            <a:r>
              <a:rPr lang="en-US" sz="3200" dirty="0"/>
              <a:t>Post doctoral </a:t>
            </a:r>
          </a:p>
          <a:p>
            <a:r>
              <a:rPr lang="en-US" sz="3200" dirty="0"/>
              <a:t>Energy &amp; Geoscience Institute</a:t>
            </a:r>
          </a:p>
          <a:p>
            <a:r>
              <a:rPr lang="en-US" sz="3200" dirty="0"/>
              <a:t>Department of Civil &amp; Environmental Engineering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F78E830-C0A4-6CF1-9B5D-50ADA56E0573}"/>
              </a:ext>
            </a:extLst>
          </p:cNvPr>
          <p:cNvSpPr txBox="1"/>
          <p:nvPr/>
        </p:nvSpPr>
        <p:spPr>
          <a:xfrm>
            <a:off x="709961" y="3407361"/>
            <a:ext cx="107720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Research Interest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Geological Carbon Sequestration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processing and analyzing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Geo-material characterization and analysis</a:t>
            </a:r>
          </a:p>
        </p:txBody>
      </p:sp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EF11314-BE7D-4BBA-8753-8AB29BAD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1" y="731108"/>
            <a:ext cx="2220483" cy="22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89BD3D-BB71-467C-82B0-0B3FBEBF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Xu</dc:creator>
  <cp:lastModifiedBy>Lei Xu</cp:lastModifiedBy>
  <cp:revision>39</cp:revision>
  <dcterms:created xsi:type="dcterms:W3CDTF">2022-04-14T21:32:10Z</dcterms:created>
  <dcterms:modified xsi:type="dcterms:W3CDTF">2022-06-06T04:20:42Z</dcterms:modified>
</cp:coreProperties>
</file>