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DE26E-6CA3-874F-812F-527E31691921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6C98C07-866B-1A43-B420-9460CED53844}">
      <dgm:prSet/>
      <dgm:spPr/>
      <dgm:t>
        <a:bodyPr/>
        <a:lstStyle/>
        <a:p>
          <a:pPr rtl="0"/>
          <a:r>
            <a:rPr lang="en-US" baseline="0" smtClean="0"/>
            <a:t>Strengths</a:t>
          </a:r>
          <a:r>
            <a:rPr lang="zh-CN" altLang="en-US" baseline="0" smtClean="0"/>
            <a:t>：优势</a:t>
          </a:r>
          <a:endParaRPr lang="en-US"/>
        </a:p>
      </dgm:t>
    </dgm:pt>
    <dgm:pt modelId="{9C9A74EC-CCB5-B24C-9E7A-AF007AD98EEB}" type="parTrans" cxnId="{F448F945-B4F3-0941-B3E6-B012848BED86}">
      <dgm:prSet/>
      <dgm:spPr/>
      <dgm:t>
        <a:bodyPr/>
        <a:lstStyle/>
        <a:p>
          <a:endParaRPr lang="zh-CN" altLang="en-US"/>
        </a:p>
      </dgm:t>
    </dgm:pt>
    <dgm:pt modelId="{1BE718C2-203C-8F4A-A7DD-FDE569D846D5}" type="sibTrans" cxnId="{F448F945-B4F3-0941-B3E6-B012848BED86}">
      <dgm:prSet/>
      <dgm:spPr/>
      <dgm:t>
        <a:bodyPr/>
        <a:lstStyle/>
        <a:p>
          <a:endParaRPr lang="zh-CN" altLang="en-US"/>
        </a:p>
      </dgm:t>
    </dgm:pt>
    <dgm:pt modelId="{7127DD26-DE0F-FF43-9E1B-0A97F174E0F0}">
      <dgm:prSet/>
      <dgm:spPr/>
      <dgm:t>
        <a:bodyPr/>
        <a:lstStyle/>
        <a:p>
          <a:pPr rtl="0"/>
          <a:r>
            <a:rPr lang="en-US" baseline="0" smtClean="0"/>
            <a:t>Weaknesses</a:t>
          </a:r>
          <a:r>
            <a:rPr lang="zh-CN" altLang="en-US" baseline="0" smtClean="0"/>
            <a:t>：劣势</a:t>
          </a:r>
          <a:endParaRPr lang="en-US"/>
        </a:p>
      </dgm:t>
    </dgm:pt>
    <dgm:pt modelId="{B902C7BC-B405-534C-8053-1CA191E6FF51}" type="parTrans" cxnId="{CD408AB4-3212-BF46-8894-72343C79C0D6}">
      <dgm:prSet/>
      <dgm:spPr/>
      <dgm:t>
        <a:bodyPr/>
        <a:lstStyle/>
        <a:p>
          <a:endParaRPr lang="zh-CN" altLang="en-US"/>
        </a:p>
      </dgm:t>
    </dgm:pt>
    <dgm:pt modelId="{50AA7C32-7FB9-B340-ADB7-185531A11137}" type="sibTrans" cxnId="{CD408AB4-3212-BF46-8894-72343C79C0D6}">
      <dgm:prSet/>
      <dgm:spPr/>
      <dgm:t>
        <a:bodyPr/>
        <a:lstStyle/>
        <a:p>
          <a:endParaRPr lang="zh-CN" altLang="en-US"/>
        </a:p>
      </dgm:t>
    </dgm:pt>
    <dgm:pt modelId="{3059D564-6F31-B04D-A6EB-05E3F0101A9A}">
      <dgm:prSet/>
      <dgm:spPr/>
      <dgm:t>
        <a:bodyPr/>
        <a:lstStyle/>
        <a:p>
          <a:pPr rtl="0"/>
          <a:r>
            <a:rPr lang="en-US" baseline="0" smtClean="0"/>
            <a:t>Opportunities</a:t>
          </a:r>
          <a:r>
            <a:rPr lang="zh-CN" altLang="en-US" baseline="0" smtClean="0"/>
            <a:t>：机会</a:t>
          </a:r>
          <a:endParaRPr lang="en-US"/>
        </a:p>
      </dgm:t>
    </dgm:pt>
    <dgm:pt modelId="{7CD3AB53-0375-3041-A0EA-75C3D395CB18}" type="parTrans" cxnId="{637379E9-95BD-6B42-B92E-2752CB9DB5E4}">
      <dgm:prSet/>
      <dgm:spPr/>
      <dgm:t>
        <a:bodyPr/>
        <a:lstStyle/>
        <a:p>
          <a:endParaRPr lang="zh-CN" altLang="en-US"/>
        </a:p>
      </dgm:t>
    </dgm:pt>
    <dgm:pt modelId="{8AE3BCFE-CBBC-FA4C-96E1-74D957DA3B4B}" type="sibTrans" cxnId="{637379E9-95BD-6B42-B92E-2752CB9DB5E4}">
      <dgm:prSet/>
      <dgm:spPr/>
      <dgm:t>
        <a:bodyPr/>
        <a:lstStyle/>
        <a:p>
          <a:endParaRPr lang="zh-CN" altLang="en-US"/>
        </a:p>
      </dgm:t>
    </dgm:pt>
    <dgm:pt modelId="{2C780BA1-24E1-3445-AD01-18A3A3403085}">
      <dgm:prSet/>
      <dgm:spPr/>
      <dgm:t>
        <a:bodyPr/>
        <a:lstStyle/>
        <a:p>
          <a:pPr rtl="0"/>
          <a:r>
            <a:rPr lang="en-US" baseline="0" dirty="0" smtClean="0"/>
            <a:t>Threats</a:t>
          </a:r>
          <a:r>
            <a:rPr lang="zh-CN" altLang="en-US" baseline="0" dirty="0" smtClean="0"/>
            <a:t>：威胁</a:t>
          </a:r>
          <a:endParaRPr lang="en-US" dirty="0"/>
        </a:p>
      </dgm:t>
    </dgm:pt>
    <dgm:pt modelId="{1FF694A6-BD99-9C4D-AF26-5E47C5AD5CCE}" type="parTrans" cxnId="{C4C629D4-6106-0E4B-A55A-356C66FECC0F}">
      <dgm:prSet/>
      <dgm:spPr/>
      <dgm:t>
        <a:bodyPr/>
        <a:lstStyle/>
        <a:p>
          <a:endParaRPr lang="zh-CN" altLang="en-US"/>
        </a:p>
      </dgm:t>
    </dgm:pt>
    <dgm:pt modelId="{81988A96-72A9-8D48-9BEA-2DFD70973D6C}" type="sibTrans" cxnId="{C4C629D4-6106-0E4B-A55A-356C66FECC0F}">
      <dgm:prSet/>
      <dgm:spPr/>
      <dgm:t>
        <a:bodyPr/>
        <a:lstStyle/>
        <a:p>
          <a:endParaRPr lang="zh-CN" altLang="en-US"/>
        </a:p>
      </dgm:t>
    </dgm:pt>
    <dgm:pt modelId="{49097057-FCA8-BE4D-BA33-0995BD2B16E6}" type="pres">
      <dgm:prSet presAssocID="{E6DDE26E-6CA3-874F-812F-527E31691921}" presName="matrix" presStyleCnt="0">
        <dgm:presLayoutVars>
          <dgm:chMax val="1"/>
          <dgm:dir/>
          <dgm:resizeHandles val="exact"/>
        </dgm:presLayoutVars>
      </dgm:prSet>
      <dgm:spPr/>
    </dgm:pt>
    <dgm:pt modelId="{76B3FFFC-2500-654A-BB0C-3383401FAC6A}" type="pres">
      <dgm:prSet presAssocID="{E6DDE26E-6CA3-874F-812F-527E31691921}" presName="diamond" presStyleLbl="bgShp" presStyleIdx="0" presStyleCnt="1"/>
      <dgm:spPr/>
    </dgm:pt>
    <dgm:pt modelId="{5C8836B0-2FE8-EC4A-84DB-92959006D258}" type="pres">
      <dgm:prSet presAssocID="{E6DDE26E-6CA3-874F-812F-527E316919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F4A3C7-830B-A148-A1FC-59E279E58FB7}" type="pres">
      <dgm:prSet presAssocID="{E6DDE26E-6CA3-874F-812F-527E316919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D8B472-8A5F-5246-AEA5-160824E18C11}" type="pres">
      <dgm:prSet presAssocID="{E6DDE26E-6CA3-874F-812F-527E316919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8145887-D696-A044-892E-773CD2825093}" type="pres">
      <dgm:prSet presAssocID="{E6DDE26E-6CA3-874F-812F-527E316919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4C629D4-6106-0E4B-A55A-356C66FECC0F}" srcId="{E6DDE26E-6CA3-874F-812F-527E31691921}" destId="{2C780BA1-24E1-3445-AD01-18A3A3403085}" srcOrd="3" destOrd="0" parTransId="{1FF694A6-BD99-9C4D-AF26-5E47C5AD5CCE}" sibTransId="{81988A96-72A9-8D48-9BEA-2DFD70973D6C}"/>
    <dgm:cxn modelId="{B14A32AF-6698-0447-8E98-0D2B7AD7BB92}" type="presOf" srcId="{7127DD26-DE0F-FF43-9E1B-0A97F174E0F0}" destId="{FFF4A3C7-830B-A148-A1FC-59E279E58FB7}" srcOrd="0" destOrd="0" presId="urn:microsoft.com/office/officeart/2005/8/layout/matrix3"/>
    <dgm:cxn modelId="{1FE54446-F2A1-3A48-BAC2-14C6F7D82A00}" type="presOf" srcId="{2C780BA1-24E1-3445-AD01-18A3A3403085}" destId="{D8145887-D696-A044-892E-773CD2825093}" srcOrd="0" destOrd="0" presId="urn:microsoft.com/office/officeart/2005/8/layout/matrix3"/>
    <dgm:cxn modelId="{19BA4BAC-ECA6-904D-AE83-BB1A34A2010F}" type="presOf" srcId="{B6C98C07-866B-1A43-B420-9460CED53844}" destId="{5C8836B0-2FE8-EC4A-84DB-92959006D258}" srcOrd="0" destOrd="0" presId="urn:microsoft.com/office/officeart/2005/8/layout/matrix3"/>
    <dgm:cxn modelId="{637379E9-95BD-6B42-B92E-2752CB9DB5E4}" srcId="{E6DDE26E-6CA3-874F-812F-527E31691921}" destId="{3059D564-6F31-B04D-A6EB-05E3F0101A9A}" srcOrd="2" destOrd="0" parTransId="{7CD3AB53-0375-3041-A0EA-75C3D395CB18}" sibTransId="{8AE3BCFE-CBBC-FA4C-96E1-74D957DA3B4B}"/>
    <dgm:cxn modelId="{DD9C8156-ECCD-8A48-A1E7-F3E04C20CC15}" type="presOf" srcId="{E6DDE26E-6CA3-874F-812F-527E31691921}" destId="{49097057-FCA8-BE4D-BA33-0995BD2B16E6}" srcOrd="0" destOrd="0" presId="urn:microsoft.com/office/officeart/2005/8/layout/matrix3"/>
    <dgm:cxn modelId="{5AC27A28-9E4E-3648-B5B3-3406B6F50B1C}" type="presOf" srcId="{3059D564-6F31-B04D-A6EB-05E3F0101A9A}" destId="{39D8B472-8A5F-5246-AEA5-160824E18C11}" srcOrd="0" destOrd="0" presId="urn:microsoft.com/office/officeart/2005/8/layout/matrix3"/>
    <dgm:cxn modelId="{F448F945-B4F3-0941-B3E6-B012848BED86}" srcId="{E6DDE26E-6CA3-874F-812F-527E31691921}" destId="{B6C98C07-866B-1A43-B420-9460CED53844}" srcOrd="0" destOrd="0" parTransId="{9C9A74EC-CCB5-B24C-9E7A-AF007AD98EEB}" sibTransId="{1BE718C2-203C-8F4A-A7DD-FDE569D846D5}"/>
    <dgm:cxn modelId="{CD408AB4-3212-BF46-8894-72343C79C0D6}" srcId="{E6DDE26E-6CA3-874F-812F-527E31691921}" destId="{7127DD26-DE0F-FF43-9E1B-0A97F174E0F0}" srcOrd="1" destOrd="0" parTransId="{B902C7BC-B405-534C-8053-1CA191E6FF51}" sibTransId="{50AA7C32-7FB9-B340-ADB7-185531A11137}"/>
    <dgm:cxn modelId="{8F0D3D08-160A-144F-BB7A-697FF93F61CD}" type="presParOf" srcId="{49097057-FCA8-BE4D-BA33-0995BD2B16E6}" destId="{76B3FFFC-2500-654A-BB0C-3383401FAC6A}" srcOrd="0" destOrd="0" presId="urn:microsoft.com/office/officeart/2005/8/layout/matrix3"/>
    <dgm:cxn modelId="{6492970F-D573-984C-960F-C45515034003}" type="presParOf" srcId="{49097057-FCA8-BE4D-BA33-0995BD2B16E6}" destId="{5C8836B0-2FE8-EC4A-84DB-92959006D258}" srcOrd="1" destOrd="0" presId="urn:microsoft.com/office/officeart/2005/8/layout/matrix3"/>
    <dgm:cxn modelId="{B223CD0B-05E1-3049-B84B-4139FC1B4B14}" type="presParOf" srcId="{49097057-FCA8-BE4D-BA33-0995BD2B16E6}" destId="{FFF4A3C7-830B-A148-A1FC-59E279E58FB7}" srcOrd="2" destOrd="0" presId="urn:microsoft.com/office/officeart/2005/8/layout/matrix3"/>
    <dgm:cxn modelId="{7C82FFCD-CA66-A842-BF9D-8D08828ABD42}" type="presParOf" srcId="{49097057-FCA8-BE4D-BA33-0995BD2B16E6}" destId="{39D8B472-8A5F-5246-AEA5-160824E18C11}" srcOrd="3" destOrd="0" presId="urn:microsoft.com/office/officeart/2005/8/layout/matrix3"/>
    <dgm:cxn modelId="{A27BAC72-B489-4C45-8079-7459B1B43F43}" type="presParOf" srcId="{49097057-FCA8-BE4D-BA33-0995BD2B16E6}" destId="{D8145887-D696-A044-892E-773CD28250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CCB64-60B4-264A-BDE3-DC2377B0FC03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3A34A6A-5685-B345-8DF2-6F006E775493}">
      <dgm:prSet/>
      <dgm:spPr/>
      <dgm:t>
        <a:bodyPr/>
        <a:lstStyle/>
        <a:p>
          <a:pPr rtl="0"/>
          <a:r>
            <a:rPr lang="en-US" altLang="zh-CN" baseline="0" smtClean="0"/>
            <a:t>Plan</a:t>
          </a:r>
          <a:r>
            <a:rPr lang="zh-CN" altLang="en-US" baseline="0" smtClean="0"/>
            <a:t>：制定目标与计划</a:t>
          </a:r>
          <a:endParaRPr lang="zh-CN" altLang="en-US"/>
        </a:p>
      </dgm:t>
    </dgm:pt>
    <dgm:pt modelId="{1266CF48-3F05-EB4E-9116-9B5CE3FDC5D5}" type="parTrans" cxnId="{BCA28771-3C2A-CE46-A79F-2720A1036DF6}">
      <dgm:prSet/>
      <dgm:spPr/>
      <dgm:t>
        <a:bodyPr/>
        <a:lstStyle/>
        <a:p>
          <a:endParaRPr lang="zh-CN" altLang="en-US"/>
        </a:p>
      </dgm:t>
    </dgm:pt>
    <dgm:pt modelId="{EAAE81D0-6219-AC4D-B884-9252F0011266}" type="sibTrans" cxnId="{BCA28771-3C2A-CE46-A79F-2720A1036DF6}">
      <dgm:prSet/>
      <dgm:spPr/>
      <dgm:t>
        <a:bodyPr/>
        <a:lstStyle/>
        <a:p>
          <a:endParaRPr lang="zh-CN" altLang="en-US"/>
        </a:p>
      </dgm:t>
    </dgm:pt>
    <dgm:pt modelId="{AF1B7C52-7C85-6447-8C8B-4A3BAF2A0AF2}">
      <dgm:prSet/>
      <dgm:spPr/>
      <dgm:t>
        <a:bodyPr/>
        <a:lstStyle/>
        <a:p>
          <a:pPr rtl="0"/>
          <a:r>
            <a:rPr lang="en-US" altLang="zh-CN" baseline="0" smtClean="0"/>
            <a:t>Do</a:t>
          </a:r>
          <a:r>
            <a:rPr lang="zh-CN" altLang="en-US" baseline="0" smtClean="0"/>
            <a:t>：任务展开，组织实施</a:t>
          </a:r>
          <a:endParaRPr lang="zh-CN" altLang="en-US"/>
        </a:p>
      </dgm:t>
    </dgm:pt>
    <dgm:pt modelId="{4404B035-AA6D-B747-90F2-6220DC8D654D}" type="parTrans" cxnId="{65766D44-45F7-104E-B158-162E43404F67}">
      <dgm:prSet/>
      <dgm:spPr/>
      <dgm:t>
        <a:bodyPr/>
        <a:lstStyle/>
        <a:p>
          <a:endParaRPr lang="zh-CN" altLang="en-US"/>
        </a:p>
      </dgm:t>
    </dgm:pt>
    <dgm:pt modelId="{549B2502-C9F8-AF41-B7E2-B1465C1AB4D7}" type="sibTrans" cxnId="{65766D44-45F7-104E-B158-162E43404F67}">
      <dgm:prSet/>
      <dgm:spPr/>
      <dgm:t>
        <a:bodyPr/>
        <a:lstStyle/>
        <a:p>
          <a:endParaRPr lang="zh-CN" altLang="en-US"/>
        </a:p>
      </dgm:t>
    </dgm:pt>
    <dgm:pt modelId="{8C0F1F71-235F-F743-B2FD-FD18DB57B334}">
      <dgm:prSet/>
      <dgm:spPr/>
      <dgm:t>
        <a:bodyPr/>
        <a:lstStyle/>
        <a:p>
          <a:pPr rtl="0"/>
          <a:r>
            <a:rPr lang="en-US" altLang="zh-CN" baseline="0" smtClean="0"/>
            <a:t>Check</a:t>
          </a:r>
          <a:r>
            <a:rPr lang="zh-CN" altLang="en-US" baseline="0" smtClean="0"/>
            <a:t>：对过程中的关键点和最终结果进行检查</a:t>
          </a:r>
          <a:endParaRPr lang="zh-CN" altLang="en-US"/>
        </a:p>
      </dgm:t>
    </dgm:pt>
    <dgm:pt modelId="{57E79698-9C13-404B-B7B1-7E2864BF0BC3}" type="parTrans" cxnId="{825FE246-8A12-4441-91E0-7E7784187D64}">
      <dgm:prSet/>
      <dgm:spPr/>
      <dgm:t>
        <a:bodyPr/>
        <a:lstStyle/>
        <a:p>
          <a:endParaRPr lang="zh-CN" altLang="en-US"/>
        </a:p>
      </dgm:t>
    </dgm:pt>
    <dgm:pt modelId="{BEDB0218-388F-9345-84BC-1FE8BD788A3E}" type="sibTrans" cxnId="{825FE246-8A12-4441-91E0-7E7784187D64}">
      <dgm:prSet/>
      <dgm:spPr/>
      <dgm:t>
        <a:bodyPr/>
        <a:lstStyle/>
        <a:p>
          <a:endParaRPr lang="zh-CN" altLang="en-US"/>
        </a:p>
      </dgm:t>
    </dgm:pt>
    <dgm:pt modelId="{FF74187B-C4FC-7F4A-B38D-C103A8154096}">
      <dgm:prSet/>
      <dgm:spPr/>
      <dgm:t>
        <a:bodyPr/>
        <a:lstStyle/>
        <a:p>
          <a:pPr rtl="0"/>
          <a:r>
            <a:rPr lang="en-US" altLang="zh-CN" baseline="0" smtClean="0"/>
            <a:t>Action</a:t>
          </a:r>
          <a:r>
            <a:rPr lang="zh-CN" altLang="en-US" baseline="0" smtClean="0"/>
            <a:t>：纠正偏差，对成果进行标准化，并确定新的目标，制定下一轮计划</a:t>
          </a:r>
          <a:endParaRPr lang="zh-CN" altLang="en-US"/>
        </a:p>
      </dgm:t>
    </dgm:pt>
    <dgm:pt modelId="{39FA94BE-DB79-5F44-B594-153119E40DCA}" type="parTrans" cxnId="{9FB6A7ED-DCCE-1B40-AC76-632ADEA4F0BE}">
      <dgm:prSet/>
      <dgm:spPr/>
      <dgm:t>
        <a:bodyPr/>
        <a:lstStyle/>
        <a:p>
          <a:endParaRPr lang="zh-CN" altLang="en-US"/>
        </a:p>
      </dgm:t>
    </dgm:pt>
    <dgm:pt modelId="{99BB4007-47B4-7744-B5DF-64C40CDBD999}" type="sibTrans" cxnId="{9FB6A7ED-DCCE-1B40-AC76-632ADEA4F0BE}">
      <dgm:prSet/>
      <dgm:spPr/>
      <dgm:t>
        <a:bodyPr/>
        <a:lstStyle/>
        <a:p>
          <a:endParaRPr lang="zh-CN" altLang="en-US"/>
        </a:p>
      </dgm:t>
    </dgm:pt>
    <dgm:pt modelId="{3D775005-843B-2A4E-BEFE-50646F03AF9D}" type="pres">
      <dgm:prSet presAssocID="{694CCB64-60B4-264A-BDE3-DC2377B0FC03}" presName="cycle" presStyleCnt="0">
        <dgm:presLayoutVars>
          <dgm:dir/>
          <dgm:resizeHandles val="exact"/>
        </dgm:presLayoutVars>
      </dgm:prSet>
      <dgm:spPr/>
    </dgm:pt>
    <dgm:pt modelId="{9935B891-6DAE-814C-973A-CADCDFE0515B}" type="pres">
      <dgm:prSet presAssocID="{43A34A6A-5685-B345-8DF2-6F006E775493}" presName="node" presStyleLbl="node1" presStyleIdx="0" presStyleCnt="4">
        <dgm:presLayoutVars>
          <dgm:bulletEnabled val="1"/>
        </dgm:presLayoutVars>
      </dgm:prSet>
      <dgm:spPr/>
    </dgm:pt>
    <dgm:pt modelId="{0470F9A7-17F7-3B47-B26A-08516C3934C5}" type="pres">
      <dgm:prSet presAssocID="{EAAE81D0-6219-AC4D-B884-9252F0011266}" presName="sibTrans" presStyleLbl="sibTrans2D1" presStyleIdx="0" presStyleCnt="4"/>
      <dgm:spPr/>
    </dgm:pt>
    <dgm:pt modelId="{21226DB5-B3E8-924F-8E6E-0638FDB36F61}" type="pres">
      <dgm:prSet presAssocID="{EAAE81D0-6219-AC4D-B884-9252F0011266}" presName="connectorText" presStyleLbl="sibTrans2D1" presStyleIdx="0" presStyleCnt="4"/>
      <dgm:spPr/>
    </dgm:pt>
    <dgm:pt modelId="{5AE60F3B-75A9-7748-9816-7B22665DDC08}" type="pres">
      <dgm:prSet presAssocID="{AF1B7C52-7C85-6447-8C8B-4A3BAF2A0AF2}" presName="node" presStyleLbl="node1" presStyleIdx="1" presStyleCnt="4">
        <dgm:presLayoutVars>
          <dgm:bulletEnabled val="1"/>
        </dgm:presLayoutVars>
      </dgm:prSet>
      <dgm:spPr/>
    </dgm:pt>
    <dgm:pt modelId="{B04701FF-6D09-F546-82C7-DD0A927ECB4C}" type="pres">
      <dgm:prSet presAssocID="{549B2502-C9F8-AF41-B7E2-B1465C1AB4D7}" presName="sibTrans" presStyleLbl="sibTrans2D1" presStyleIdx="1" presStyleCnt="4"/>
      <dgm:spPr/>
    </dgm:pt>
    <dgm:pt modelId="{E38F7999-8927-304B-8439-3FF89BCDBC43}" type="pres">
      <dgm:prSet presAssocID="{549B2502-C9F8-AF41-B7E2-B1465C1AB4D7}" presName="connectorText" presStyleLbl="sibTrans2D1" presStyleIdx="1" presStyleCnt="4"/>
      <dgm:spPr/>
    </dgm:pt>
    <dgm:pt modelId="{6A2144A9-0235-3647-9043-72E35C9EB4BA}" type="pres">
      <dgm:prSet presAssocID="{8C0F1F71-235F-F743-B2FD-FD18DB57B334}" presName="node" presStyleLbl="node1" presStyleIdx="2" presStyleCnt="4">
        <dgm:presLayoutVars>
          <dgm:bulletEnabled val="1"/>
        </dgm:presLayoutVars>
      </dgm:prSet>
      <dgm:spPr/>
    </dgm:pt>
    <dgm:pt modelId="{30B0B164-0950-CD44-A3C2-65F7A8A9277B}" type="pres">
      <dgm:prSet presAssocID="{BEDB0218-388F-9345-84BC-1FE8BD788A3E}" presName="sibTrans" presStyleLbl="sibTrans2D1" presStyleIdx="2" presStyleCnt="4"/>
      <dgm:spPr/>
    </dgm:pt>
    <dgm:pt modelId="{C60F423B-FDA0-5748-B9C7-B74E5FE9B43F}" type="pres">
      <dgm:prSet presAssocID="{BEDB0218-388F-9345-84BC-1FE8BD788A3E}" presName="connectorText" presStyleLbl="sibTrans2D1" presStyleIdx="2" presStyleCnt="4"/>
      <dgm:spPr/>
    </dgm:pt>
    <dgm:pt modelId="{8A5B8B93-7699-7843-BEA9-0F187F10E581}" type="pres">
      <dgm:prSet presAssocID="{FF74187B-C4FC-7F4A-B38D-C103A8154096}" presName="node" presStyleLbl="node1" presStyleIdx="3" presStyleCnt="4">
        <dgm:presLayoutVars>
          <dgm:bulletEnabled val="1"/>
        </dgm:presLayoutVars>
      </dgm:prSet>
      <dgm:spPr/>
    </dgm:pt>
    <dgm:pt modelId="{17B1B866-AC05-644C-8C43-D4B1D9B3CA74}" type="pres">
      <dgm:prSet presAssocID="{99BB4007-47B4-7744-B5DF-64C40CDBD999}" presName="sibTrans" presStyleLbl="sibTrans2D1" presStyleIdx="3" presStyleCnt="4"/>
      <dgm:spPr/>
    </dgm:pt>
    <dgm:pt modelId="{41B7CF1E-9D88-C24B-9D93-09CABB5BA2DE}" type="pres">
      <dgm:prSet presAssocID="{99BB4007-47B4-7744-B5DF-64C40CDBD999}" presName="connectorText" presStyleLbl="sibTrans2D1" presStyleIdx="3" presStyleCnt="4"/>
      <dgm:spPr/>
    </dgm:pt>
  </dgm:ptLst>
  <dgm:cxnLst>
    <dgm:cxn modelId="{825FE246-8A12-4441-91E0-7E7784187D64}" srcId="{694CCB64-60B4-264A-BDE3-DC2377B0FC03}" destId="{8C0F1F71-235F-F743-B2FD-FD18DB57B334}" srcOrd="2" destOrd="0" parTransId="{57E79698-9C13-404B-B7B1-7E2864BF0BC3}" sibTransId="{BEDB0218-388F-9345-84BC-1FE8BD788A3E}"/>
    <dgm:cxn modelId="{0C1CDC8C-6250-234A-9571-194742A93AB0}" type="presOf" srcId="{FF74187B-C4FC-7F4A-B38D-C103A8154096}" destId="{8A5B8B93-7699-7843-BEA9-0F187F10E581}" srcOrd="0" destOrd="0" presId="urn:microsoft.com/office/officeart/2005/8/layout/cycle2"/>
    <dgm:cxn modelId="{353B2184-D75C-C94A-8382-A440730A4758}" type="presOf" srcId="{8C0F1F71-235F-F743-B2FD-FD18DB57B334}" destId="{6A2144A9-0235-3647-9043-72E35C9EB4BA}" srcOrd="0" destOrd="0" presId="urn:microsoft.com/office/officeart/2005/8/layout/cycle2"/>
    <dgm:cxn modelId="{6F4EF33A-0186-2448-9B26-776AE11B5B6C}" type="presOf" srcId="{EAAE81D0-6219-AC4D-B884-9252F0011266}" destId="{0470F9A7-17F7-3B47-B26A-08516C3934C5}" srcOrd="0" destOrd="0" presId="urn:microsoft.com/office/officeart/2005/8/layout/cycle2"/>
    <dgm:cxn modelId="{A19E89BD-0B2D-3343-903C-82EA7880AC2D}" type="presOf" srcId="{99BB4007-47B4-7744-B5DF-64C40CDBD999}" destId="{41B7CF1E-9D88-C24B-9D93-09CABB5BA2DE}" srcOrd="1" destOrd="0" presId="urn:microsoft.com/office/officeart/2005/8/layout/cycle2"/>
    <dgm:cxn modelId="{9FB6A7ED-DCCE-1B40-AC76-632ADEA4F0BE}" srcId="{694CCB64-60B4-264A-BDE3-DC2377B0FC03}" destId="{FF74187B-C4FC-7F4A-B38D-C103A8154096}" srcOrd="3" destOrd="0" parTransId="{39FA94BE-DB79-5F44-B594-153119E40DCA}" sibTransId="{99BB4007-47B4-7744-B5DF-64C40CDBD999}"/>
    <dgm:cxn modelId="{9755C3EC-BF49-0547-A5C5-6C59AA90E0ED}" type="presOf" srcId="{694CCB64-60B4-264A-BDE3-DC2377B0FC03}" destId="{3D775005-843B-2A4E-BEFE-50646F03AF9D}" srcOrd="0" destOrd="0" presId="urn:microsoft.com/office/officeart/2005/8/layout/cycle2"/>
    <dgm:cxn modelId="{44B6D8DF-1E72-954C-8752-BF589C85DE6E}" type="presOf" srcId="{BEDB0218-388F-9345-84BC-1FE8BD788A3E}" destId="{30B0B164-0950-CD44-A3C2-65F7A8A9277B}" srcOrd="0" destOrd="0" presId="urn:microsoft.com/office/officeart/2005/8/layout/cycle2"/>
    <dgm:cxn modelId="{E7F3C032-BD62-8B4A-AC1D-540A1E9B29F3}" type="presOf" srcId="{AF1B7C52-7C85-6447-8C8B-4A3BAF2A0AF2}" destId="{5AE60F3B-75A9-7748-9816-7B22665DDC08}" srcOrd="0" destOrd="0" presId="urn:microsoft.com/office/officeart/2005/8/layout/cycle2"/>
    <dgm:cxn modelId="{BE6ADC07-DC34-6548-A943-F9BE46369E3F}" type="presOf" srcId="{549B2502-C9F8-AF41-B7E2-B1465C1AB4D7}" destId="{B04701FF-6D09-F546-82C7-DD0A927ECB4C}" srcOrd="0" destOrd="0" presId="urn:microsoft.com/office/officeart/2005/8/layout/cycle2"/>
    <dgm:cxn modelId="{FF2EEE33-6671-BA42-A38A-C1AA5B38BCC3}" type="presOf" srcId="{43A34A6A-5685-B345-8DF2-6F006E775493}" destId="{9935B891-6DAE-814C-973A-CADCDFE0515B}" srcOrd="0" destOrd="0" presId="urn:microsoft.com/office/officeart/2005/8/layout/cycle2"/>
    <dgm:cxn modelId="{46329EFB-3B56-5146-B4F1-B0D335DA624D}" type="presOf" srcId="{549B2502-C9F8-AF41-B7E2-B1465C1AB4D7}" destId="{E38F7999-8927-304B-8439-3FF89BCDBC43}" srcOrd="1" destOrd="0" presId="urn:microsoft.com/office/officeart/2005/8/layout/cycle2"/>
    <dgm:cxn modelId="{2A8F6458-8B88-A74C-95BB-D16BEB75A5C7}" type="presOf" srcId="{BEDB0218-388F-9345-84BC-1FE8BD788A3E}" destId="{C60F423B-FDA0-5748-B9C7-B74E5FE9B43F}" srcOrd="1" destOrd="0" presId="urn:microsoft.com/office/officeart/2005/8/layout/cycle2"/>
    <dgm:cxn modelId="{2686269C-CEE6-6D4F-862C-3224B4D711FB}" type="presOf" srcId="{EAAE81D0-6219-AC4D-B884-9252F0011266}" destId="{21226DB5-B3E8-924F-8E6E-0638FDB36F61}" srcOrd="1" destOrd="0" presId="urn:microsoft.com/office/officeart/2005/8/layout/cycle2"/>
    <dgm:cxn modelId="{65766D44-45F7-104E-B158-162E43404F67}" srcId="{694CCB64-60B4-264A-BDE3-DC2377B0FC03}" destId="{AF1B7C52-7C85-6447-8C8B-4A3BAF2A0AF2}" srcOrd="1" destOrd="0" parTransId="{4404B035-AA6D-B747-90F2-6220DC8D654D}" sibTransId="{549B2502-C9F8-AF41-B7E2-B1465C1AB4D7}"/>
    <dgm:cxn modelId="{24C81A95-BD49-D34E-BCEA-72ACA29D5A39}" type="presOf" srcId="{99BB4007-47B4-7744-B5DF-64C40CDBD999}" destId="{17B1B866-AC05-644C-8C43-D4B1D9B3CA74}" srcOrd="0" destOrd="0" presId="urn:microsoft.com/office/officeart/2005/8/layout/cycle2"/>
    <dgm:cxn modelId="{BCA28771-3C2A-CE46-A79F-2720A1036DF6}" srcId="{694CCB64-60B4-264A-BDE3-DC2377B0FC03}" destId="{43A34A6A-5685-B345-8DF2-6F006E775493}" srcOrd="0" destOrd="0" parTransId="{1266CF48-3F05-EB4E-9116-9B5CE3FDC5D5}" sibTransId="{EAAE81D0-6219-AC4D-B884-9252F0011266}"/>
    <dgm:cxn modelId="{7B92A4A2-0E75-754E-919F-F39810455314}" type="presParOf" srcId="{3D775005-843B-2A4E-BEFE-50646F03AF9D}" destId="{9935B891-6DAE-814C-973A-CADCDFE0515B}" srcOrd="0" destOrd="0" presId="urn:microsoft.com/office/officeart/2005/8/layout/cycle2"/>
    <dgm:cxn modelId="{B7BB16C6-A915-0541-91F8-236F461584CE}" type="presParOf" srcId="{3D775005-843B-2A4E-BEFE-50646F03AF9D}" destId="{0470F9A7-17F7-3B47-B26A-08516C3934C5}" srcOrd="1" destOrd="0" presId="urn:microsoft.com/office/officeart/2005/8/layout/cycle2"/>
    <dgm:cxn modelId="{7C151645-649D-404F-8AB5-012D87C93F4A}" type="presParOf" srcId="{0470F9A7-17F7-3B47-B26A-08516C3934C5}" destId="{21226DB5-B3E8-924F-8E6E-0638FDB36F61}" srcOrd="0" destOrd="0" presId="urn:microsoft.com/office/officeart/2005/8/layout/cycle2"/>
    <dgm:cxn modelId="{69485CA1-04CA-594B-8F51-E6351847D0C8}" type="presParOf" srcId="{3D775005-843B-2A4E-BEFE-50646F03AF9D}" destId="{5AE60F3B-75A9-7748-9816-7B22665DDC08}" srcOrd="2" destOrd="0" presId="urn:microsoft.com/office/officeart/2005/8/layout/cycle2"/>
    <dgm:cxn modelId="{81F2E2CC-DC6E-904F-9EB2-4C6B3D703CCA}" type="presParOf" srcId="{3D775005-843B-2A4E-BEFE-50646F03AF9D}" destId="{B04701FF-6D09-F546-82C7-DD0A927ECB4C}" srcOrd="3" destOrd="0" presId="urn:microsoft.com/office/officeart/2005/8/layout/cycle2"/>
    <dgm:cxn modelId="{40C98253-BFF0-4044-9988-35654D904C0A}" type="presParOf" srcId="{B04701FF-6D09-F546-82C7-DD0A927ECB4C}" destId="{E38F7999-8927-304B-8439-3FF89BCDBC43}" srcOrd="0" destOrd="0" presId="urn:microsoft.com/office/officeart/2005/8/layout/cycle2"/>
    <dgm:cxn modelId="{F6A9BD57-9940-3A43-A961-4C777B927760}" type="presParOf" srcId="{3D775005-843B-2A4E-BEFE-50646F03AF9D}" destId="{6A2144A9-0235-3647-9043-72E35C9EB4BA}" srcOrd="4" destOrd="0" presId="urn:microsoft.com/office/officeart/2005/8/layout/cycle2"/>
    <dgm:cxn modelId="{6D44227C-29C3-D843-8B7B-18F6A23FFA88}" type="presParOf" srcId="{3D775005-843B-2A4E-BEFE-50646F03AF9D}" destId="{30B0B164-0950-CD44-A3C2-65F7A8A9277B}" srcOrd="5" destOrd="0" presId="urn:microsoft.com/office/officeart/2005/8/layout/cycle2"/>
    <dgm:cxn modelId="{EEB204AB-BE8F-414D-A68C-DB0E4376B626}" type="presParOf" srcId="{30B0B164-0950-CD44-A3C2-65F7A8A9277B}" destId="{C60F423B-FDA0-5748-B9C7-B74E5FE9B43F}" srcOrd="0" destOrd="0" presId="urn:microsoft.com/office/officeart/2005/8/layout/cycle2"/>
    <dgm:cxn modelId="{65E35F49-895B-8840-AAFF-46113E7AAC6E}" type="presParOf" srcId="{3D775005-843B-2A4E-BEFE-50646F03AF9D}" destId="{8A5B8B93-7699-7843-BEA9-0F187F10E581}" srcOrd="6" destOrd="0" presId="urn:microsoft.com/office/officeart/2005/8/layout/cycle2"/>
    <dgm:cxn modelId="{0CB5B3A1-E272-684F-8385-D67E6FF7BAB8}" type="presParOf" srcId="{3D775005-843B-2A4E-BEFE-50646F03AF9D}" destId="{17B1B866-AC05-644C-8C43-D4B1D9B3CA74}" srcOrd="7" destOrd="0" presId="urn:microsoft.com/office/officeart/2005/8/layout/cycle2"/>
    <dgm:cxn modelId="{694CCAD4-BFBD-6742-888A-4B0074550EAB}" type="presParOf" srcId="{17B1B866-AC05-644C-8C43-D4B1D9B3CA74}" destId="{41B7CF1E-9D88-C24B-9D93-09CABB5BA2D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7E417-4C78-D34D-9BE0-BE98C02D028B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4FFFE8-BF37-E249-87FA-0E8E98ED7BE5}">
      <dgm:prSet/>
      <dgm:spPr/>
      <dgm:t>
        <a:bodyPr/>
        <a:lstStyle/>
        <a:p>
          <a:pPr rtl="0"/>
          <a:r>
            <a:rPr lang="en-US" baseline="0" dirty="0" smtClean="0"/>
            <a:t>Specific—— </a:t>
          </a:r>
          <a:r>
            <a:rPr lang="zh-CN" altLang="en-US" baseline="0" dirty="0" smtClean="0"/>
            <a:t>具体的</a:t>
          </a:r>
          <a:endParaRPr lang="en-US" dirty="0"/>
        </a:p>
      </dgm:t>
    </dgm:pt>
    <dgm:pt modelId="{D310FA6F-EB19-C849-AA47-B7B150E05D0C}" type="parTrans" cxnId="{A7E04EA7-03D0-1B48-BC2D-71B7BE9D659E}">
      <dgm:prSet/>
      <dgm:spPr/>
      <dgm:t>
        <a:bodyPr/>
        <a:lstStyle/>
        <a:p>
          <a:endParaRPr lang="zh-CN" altLang="en-US"/>
        </a:p>
      </dgm:t>
    </dgm:pt>
    <dgm:pt modelId="{E6BBAB2B-1E6B-4B4E-87F4-6632F641C7BB}" type="sibTrans" cxnId="{A7E04EA7-03D0-1B48-BC2D-71B7BE9D659E}">
      <dgm:prSet/>
      <dgm:spPr/>
      <dgm:t>
        <a:bodyPr/>
        <a:lstStyle/>
        <a:p>
          <a:endParaRPr lang="zh-CN" altLang="en-US"/>
        </a:p>
      </dgm:t>
    </dgm:pt>
    <dgm:pt modelId="{CFA1A4E1-72E8-5344-B1C8-B70F8D5EC83B}">
      <dgm:prSet/>
      <dgm:spPr/>
      <dgm:t>
        <a:bodyPr/>
        <a:lstStyle/>
        <a:p>
          <a:pPr rtl="0"/>
          <a:r>
            <a:rPr lang="en-US" baseline="0" dirty="0" smtClean="0"/>
            <a:t>Measurable—— </a:t>
          </a:r>
          <a:r>
            <a:rPr lang="zh-CN" altLang="en-US" baseline="0" dirty="0" smtClean="0"/>
            <a:t>可测量的</a:t>
          </a:r>
          <a:endParaRPr lang="en-US" dirty="0"/>
        </a:p>
      </dgm:t>
    </dgm:pt>
    <dgm:pt modelId="{4675B864-FF9F-F346-A57C-B92229E2CB4D}" type="parTrans" cxnId="{F1A1276B-EAC2-0C43-BEED-17622FC72D33}">
      <dgm:prSet/>
      <dgm:spPr/>
      <dgm:t>
        <a:bodyPr/>
        <a:lstStyle/>
        <a:p>
          <a:endParaRPr lang="zh-CN" altLang="en-US"/>
        </a:p>
      </dgm:t>
    </dgm:pt>
    <dgm:pt modelId="{7108AEE0-F59F-834C-A8A7-FB07BE70571A}" type="sibTrans" cxnId="{F1A1276B-EAC2-0C43-BEED-17622FC72D33}">
      <dgm:prSet/>
      <dgm:spPr/>
      <dgm:t>
        <a:bodyPr/>
        <a:lstStyle/>
        <a:p>
          <a:endParaRPr lang="zh-CN" altLang="en-US"/>
        </a:p>
      </dgm:t>
    </dgm:pt>
    <dgm:pt modelId="{3C50CBEA-F738-8344-AF42-84B483AE7683}">
      <dgm:prSet/>
      <dgm:spPr/>
      <dgm:t>
        <a:bodyPr/>
        <a:lstStyle/>
        <a:p>
          <a:pPr rtl="0"/>
          <a:r>
            <a:rPr lang="en-US" baseline="0" dirty="0" smtClean="0"/>
            <a:t>Attainable ——</a:t>
          </a:r>
          <a:r>
            <a:rPr lang="zh-CN" altLang="en-US" baseline="0" dirty="0" smtClean="0"/>
            <a:t>可达到的</a:t>
          </a:r>
          <a:endParaRPr lang="en-US" dirty="0"/>
        </a:p>
      </dgm:t>
    </dgm:pt>
    <dgm:pt modelId="{CDF66F61-EFD7-9843-9B7D-49FFD507C333}" type="parTrans" cxnId="{925B483A-B9B5-E94A-B4F2-B99481A93AD3}">
      <dgm:prSet/>
      <dgm:spPr/>
      <dgm:t>
        <a:bodyPr/>
        <a:lstStyle/>
        <a:p>
          <a:endParaRPr lang="zh-CN" altLang="en-US"/>
        </a:p>
      </dgm:t>
    </dgm:pt>
    <dgm:pt modelId="{66FAE988-B58D-DC41-B352-C4A077F17E42}" type="sibTrans" cxnId="{925B483A-B9B5-E94A-B4F2-B99481A93AD3}">
      <dgm:prSet/>
      <dgm:spPr/>
      <dgm:t>
        <a:bodyPr/>
        <a:lstStyle/>
        <a:p>
          <a:endParaRPr lang="zh-CN" altLang="en-US"/>
        </a:p>
      </dgm:t>
    </dgm:pt>
    <dgm:pt modelId="{B4F84292-7F55-354F-BBAE-51ABEC726637}">
      <dgm:prSet/>
      <dgm:spPr/>
      <dgm:t>
        <a:bodyPr/>
        <a:lstStyle/>
        <a:p>
          <a:pPr rtl="0"/>
          <a:r>
            <a:rPr lang="en-US" baseline="0" dirty="0" smtClean="0"/>
            <a:t>Relevant—— </a:t>
          </a:r>
          <a:r>
            <a:rPr lang="zh-CN" altLang="en-US" baseline="0" dirty="0" smtClean="0"/>
            <a:t>相关的</a:t>
          </a:r>
          <a:endParaRPr lang="en-US" dirty="0"/>
        </a:p>
      </dgm:t>
    </dgm:pt>
    <dgm:pt modelId="{E1044A75-66DF-0043-9B44-7D796ADEB5DC}" type="parTrans" cxnId="{8525D5E5-5AE3-784A-9EC6-4460AEAB84B6}">
      <dgm:prSet/>
      <dgm:spPr/>
      <dgm:t>
        <a:bodyPr/>
        <a:lstStyle/>
        <a:p>
          <a:endParaRPr lang="zh-CN" altLang="en-US"/>
        </a:p>
      </dgm:t>
    </dgm:pt>
    <dgm:pt modelId="{91E7D5DA-73D3-324F-A933-5311E81ADA37}" type="sibTrans" cxnId="{8525D5E5-5AE3-784A-9EC6-4460AEAB84B6}">
      <dgm:prSet/>
      <dgm:spPr/>
      <dgm:t>
        <a:bodyPr/>
        <a:lstStyle/>
        <a:p>
          <a:endParaRPr lang="zh-CN" altLang="en-US"/>
        </a:p>
      </dgm:t>
    </dgm:pt>
    <dgm:pt modelId="{15584218-BBC7-ED48-A6E6-19FBAEB70886}">
      <dgm:prSet/>
      <dgm:spPr/>
      <dgm:t>
        <a:bodyPr/>
        <a:lstStyle/>
        <a:p>
          <a:pPr rtl="0"/>
          <a:r>
            <a:rPr lang="en-US" baseline="0" dirty="0" smtClean="0"/>
            <a:t>Time based——</a:t>
          </a:r>
          <a:r>
            <a:rPr lang="zh-CN" altLang="en-US" baseline="0" dirty="0" smtClean="0"/>
            <a:t>时间的</a:t>
          </a:r>
          <a:endParaRPr lang="en-US" dirty="0"/>
        </a:p>
      </dgm:t>
    </dgm:pt>
    <dgm:pt modelId="{B27AB472-23A4-9644-87EA-AC1E65A52A07}" type="parTrans" cxnId="{54826727-7AA9-8449-8F05-D114F6BDD810}">
      <dgm:prSet/>
      <dgm:spPr/>
      <dgm:t>
        <a:bodyPr/>
        <a:lstStyle/>
        <a:p>
          <a:endParaRPr lang="zh-CN" altLang="en-US"/>
        </a:p>
      </dgm:t>
    </dgm:pt>
    <dgm:pt modelId="{8FBC182C-5CB4-324E-A0EA-262856D63264}" type="sibTrans" cxnId="{54826727-7AA9-8449-8F05-D114F6BDD810}">
      <dgm:prSet/>
      <dgm:spPr/>
      <dgm:t>
        <a:bodyPr/>
        <a:lstStyle/>
        <a:p>
          <a:endParaRPr lang="zh-CN" altLang="en-US"/>
        </a:p>
      </dgm:t>
    </dgm:pt>
    <dgm:pt modelId="{8FF12EE7-1EF1-1B42-965C-E1D9A259F738}" type="pres">
      <dgm:prSet presAssocID="{C8F7E417-4C78-D34D-9BE0-BE98C02D028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B3A6338-2CD3-BC4A-893B-3896A96DC23B}" type="pres">
      <dgm:prSet presAssocID="{284FFFE8-BF37-E249-87FA-0E8E98ED7BE5}" presName="horFlow" presStyleCnt="0"/>
      <dgm:spPr/>
    </dgm:pt>
    <dgm:pt modelId="{A0F908E4-4910-014F-A5F9-69DB730CF0B4}" type="pres">
      <dgm:prSet presAssocID="{284FFFE8-BF37-E249-87FA-0E8E98ED7BE5}" presName="bigChev" presStyleLbl="node1" presStyleIdx="0" presStyleCnt="5" custScaleX="239582" custLinFactNeighborX="705"/>
      <dgm:spPr/>
    </dgm:pt>
    <dgm:pt modelId="{3CF0AE8C-1003-E847-8612-571C3698DDCD}" type="pres">
      <dgm:prSet presAssocID="{284FFFE8-BF37-E249-87FA-0E8E98ED7BE5}" presName="vSp" presStyleCnt="0"/>
      <dgm:spPr/>
    </dgm:pt>
    <dgm:pt modelId="{894E6D44-A104-C440-B8B2-BEF561939F98}" type="pres">
      <dgm:prSet presAssocID="{CFA1A4E1-72E8-5344-B1C8-B70F8D5EC83B}" presName="horFlow" presStyleCnt="0"/>
      <dgm:spPr/>
    </dgm:pt>
    <dgm:pt modelId="{67C26869-CC40-9049-B3F2-A7E15EB56AA1}" type="pres">
      <dgm:prSet presAssocID="{CFA1A4E1-72E8-5344-B1C8-B70F8D5EC83B}" presName="bigChev" presStyleLbl="node1" presStyleIdx="1" presStyleCnt="5" custScaleX="239582" custLinFactNeighborX="705"/>
      <dgm:spPr/>
      <dgm:t>
        <a:bodyPr/>
        <a:lstStyle/>
        <a:p>
          <a:endParaRPr lang="zh-CN" altLang="en-US"/>
        </a:p>
      </dgm:t>
    </dgm:pt>
    <dgm:pt modelId="{7CC086CE-155B-B643-84A3-C22E47918F10}" type="pres">
      <dgm:prSet presAssocID="{CFA1A4E1-72E8-5344-B1C8-B70F8D5EC83B}" presName="vSp" presStyleCnt="0"/>
      <dgm:spPr/>
    </dgm:pt>
    <dgm:pt modelId="{9388647D-DAC2-214B-B327-56335A0DF06B}" type="pres">
      <dgm:prSet presAssocID="{3C50CBEA-F738-8344-AF42-84B483AE7683}" presName="horFlow" presStyleCnt="0"/>
      <dgm:spPr/>
    </dgm:pt>
    <dgm:pt modelId="{E5D3422F-9583-B64B-B842-40CC0B099F66}" type="pres">
      <dgm:prSet presAssocID="{3C50CBEA-F738-8344-AF42-84B483AE7683}" presName="bigChev" presStyleLbl="node1" presStyleIdx="2" presStyleCnt="5" custScaleX="239582" custLinFactNeighborX="705"/>
      <dgm:spPr/>
      <dgm:t>
        <a:bodyPr/>
        <a:lstStyle/>
        <a:p>
          <a:endParaRPr lang="zh-CN" altLang="en-US"/>
        </a:p>
      </dgm:t>
    </dgm:pt>
    <dgm:pt modelId="{E6B5032C-D669-1B4E-B6BE-B842AFD51EBB}" type="pres">
      <dgm:prSet presAssocID="{3C50CBEA-F738-8344-AF42-84B483AE7683}" presName="vSp" presStyleCnt="0"/>
      <dgm:spPr/>
    </dgm:pt>
    <dgm:pt modelId="{667A7CA9-EE83-2940-AAF4-A407CD2E5D7A}" type="pres">
      <dgm:prSet presAssocID="{B4F84292-7F55-354F-BBAE-51ABEC726637}" presName="horFlow" presStyleCnt="0"/>
      <dgm:spPr/>
    </dgm:pt>
    <dgm:pt modelId="{C3D9C1D4-9D8A-7B4F-93DE-C9DDADE0D94B}" type="pres">
      <dgm:prSet presAssocID="{B4F84292-7F55-354F-BBAE-51ABEC726637}" presName="bigChev" presStyleLbl="node1" presStyleIdx="3" presStyleCnt="5" custScaleX="239582" custLinFactNeighborX="705"/>
      <dgm:spPr/>
      <dgm:t>
        <a:bodyPr/>
        <a:lstStyle/>
        <a:p>
          <a:endParaRPr lang="zh-CN" altLang="en-US"/>
        </a:p>
      </dgm:t>
    </dgm:pt>
    <dgm:pt modelId="{1AD7D940-4C69-CA4C-A8EB-F7142AAB4A38}" type="pres">
      <dgm:prSet presAssocID="{B4F84292-7F55-354F-BBAE-51ABEC726637}" presName="vSp" presStyleCnt="0"/>
      <dgm:spPr/>
    </dgm:pt>
    <dgm:pt modelId="{685F2521-26A3-0A42-B1A4-A70975DF2FCB}" type="pres">
      <dgm:prSet presAssocID="{15584218-BBC7-ED48-A6E6-19FBAEB70886}" presName="horFlow" presStyleCnt="0"/>
      <dgm:spPr/>
    </dgm:pt>
    <dgm:pt modelId="{93D4C1C6-A566-6F46-BC9C-CAD602EA17B7}" type="pres">
      <dgm:prSet presAssocID="{15584218-BBC7-ED48-A6E6-19FBAEB70886}" presName="bigChev" presStyleLbl="node1" presStyleIdx="4" presStyleCnt="5" custScaleX="239582" custLinFactNeighborX="705"/>
      <dgm:spPr/>
      <dgm:t>
        <a:bodyPr/>
        <a:lstStyle/>
        <a:p>
          <a:endParaRPr lang="zh-CN" altLang="en-US"/>
        </a:p>
      </dgm:t>
    </dgm:pt>
  </dgm:ptLst>
  <dgm:cxnLst>
    <dgm:cxn modelId="{A7E04EA7-03D0-1B48-BC2D-71B7BE9D659E}" srcId="{C8F7E417-4C78-D34D-9BE0-BE98C02D028B}" destId="{284FFFE8-BF37-E249-87FA-0E8E98ED7BE5}" srcOrd="0" destOrd="0" parTransId="{D310FA6F-EB19-C849-AA47-B7B150E05D0C}" sibTransId="{E6BBAB2B-1E6B-4B4E-87F4-6632F641C7BB}"/>
    <dgm:cxn modelId="{91D6657A-6F8D-7040-8388-DF2B1EFF0D15}" type="presOf" srcId="{15584218-BBC7-ED48-A6E6-19FBAEB70886}" destId="{93D4C1C6-A566-6F46-BC9C-CAD602EA17B7}" srcOrd="0" destOrd="0" presId="urn:microsoft.com/office/officeart/2005/8/layout/lProcess3"/>
    <dgm:cxn modelId="{8525D5E5-5AE3-784A-9EC6-4460AEAB84B6}" srcId="{C8F7E417-4C78-D34D-9BE0-BE98C02D028B}" destId="{B4F84292-7F55-354F-BBAE-51ABEC726637}" srcOrd="3" destOrd="0" parTransId="{E1044A75-66DF-0043-9B44-7D796ADEB5DC}" sibTransId="{91E7D5DA-73D3-324F-A933-5311E81ADA37}"/>
    <dgm:cxn modelId="{F0AD9F32-B0C5-2D4B-9CA0-4F59886E3301}" type="presOf" srcId="{C8F7E417-4C78-D34D-9BE0-BE98C02D028B}" destId="{8FF12EE7-1EF1-1B42-965C-E1D9A259F738}" srcOrd="0" destOrd="0" presId="urn:microsoft.com/office/officeart/2005/8/layout/lProcess3"/>
    <dgm:cxn modelId="{925B483A-B9B5-E94A-B4F2-B99481A93AD3}" srcId="{C8F7E417-4C78-D34D-9BE0-BE98C02D028B}" destId="{3C50CBEA-F738-8344-AF42-84B483AE7683}" srcOrd="2" destOrd="0" parTransId="{CDF66F61-EFD7-9843-9B7D-49FFD507C333}" sibTransId="{66FAE988-B58D-DC41-B352-C4A077F17E42}"/>
    <dgm:cxn modelId="{7625BEA5-75DD-6F4F-945D-54A1611EE97C}" type="presOf" srcId="{B4F84292-7F55-354F-BBAE-51ABEC726637}" destId="{C3D9C1D4-9D8A-7B4F-93DE-C9DDADE0D94B}" srcOrd="0" destOrd="0" presId="urn:microsoft.com/office/officeart/2005/8/layout/lProcess3"/>
    <dgm:cxn modelId="{54826727-7AA9-8449-8F05-D114F6BDD810}" srcId="{C8F7E417-4C78-D34D-9BE0-BE98C02D028B}" destId="{15584218-BBC7-ED48-A6E6-19FBAEB70886}" srcOrd="4" destOrd="0" parTransId="{B27AB472-23A4-9644-87EA-AC1E65A52A07}" sibTransId="{8FBC182C-5CB4-324E-A0EA-262856D63264}"/>
    <dgm:cxn modelId="{70E54ECE-C6CC-A241-BEAD-E27087285230}" type="presOf" srcId="{3C50CBEA-F738-8344-AF42-84B483AE7683}" destId="{E5D3422F-9583-B64B-B842-40CC0B099F66}" srcOrd="0" destOrd="0" presId="urn:microsoft.com/office/officeart/2005/8/layout/lProcess3"/>
    <dgm:cxn modelId="{0CC94740-7EFF-6340-8BD1-7A30CDC311A2}" type="presOf" srcId="{CFA1A4E1-72E8-5344-B1C8-B70F8D5EC83B}" destId="{67C26869-CC40-9049-B3F2-A7E15EB56AA1}" srcOrd="0" destOrd="0" presId="urn:microsoft.com/office/officeart/2005/8/layout/lProcess3"/>
    <dgm:cxn modelId="{95462D80-3BC3-0443-9690-7D5752850F77}" type="presOf" srcId="{284FFFE8-BF37-E249-87FA-0E8E98ED7BE5}" destId="{A0F908E4-4910-014F-A5F9-69DB730CF0B4}" srcOrd="0" destOrd="0" presId="urn:microsoft.com/office/officeart/2005/8/layout/lProcess3"/>
    <dgm:cxn modelId="{F1A1276B-EAC2-0C43-BEED-17622FC72D33}" srcId="{C8F7E417-4C78-D34D-9BE0-BE98C02D028B}" destId="{CFA1A4E1-72E8-5344-B1C8-B70F8D5EC83B}" srcOrd="1" destOrd="0" parTransId="{4675B864-FF9F-F346-A57C-B92229E2CB4D}" sibTransId="{7108AEE0-F59F-834C-A8A7-FB07BE70571A}"/>
    <dgm:cxn modelId="{C5BF4E50-21FA-294C-88E5-07E93096105B}" type="presParOf" srcId="{8FF12EE7-1EF1-1B42-965C-E1D9A259F738}" destId="{2B3A6338-2CD3-BC4A-893B-3896A96DC23B}" srcOrd="0" destOrd="0" presId="urn:microsoft.com/office/officeart/2005/8/layout/lProcess3"/>
    <dgm:cxn modelId="{04959D97-F486-6442-8FE8-2F3564B521F5}" type="presParOf" srcId="{2B3A6338-2CD3-BC4A-893B-3896A96DC23B}" destId="{A0F908E4-4910-014F-A5F9-69DB730CF0B4}" srcOrd="0" destOrd="0" presId="urn:microsoft.com/office/officeart/2005/8/layout/lProcess3"/>
    <dgm:cxn modelId="{9E908C9E-5D17-E248-BC89-9E2674CC4A12}" type="presParOf" srcId="{8FF12EE7-1EF1-1B42-965C-E1D9A259F738}" destId="{3CF0AE8C-1003-E847-8612-571C3698DDCD}" srcOrd="1" destOrd="0" presId="urn:microsoft.com/office/officeart/2005/8/layout/lProcess3"/>
    <dgm:cxn modelId="{9564A3E2-C7E4-F04E-930F-1B396D036BCD}" type="presParOf" srcId="{8FF12EE7-1EF1-1B42-965C-E1D9A259F738}" destId="{894E6D44-A104-C440-B8B2-BEF561939F98}" srcOrd="2" destOrd="0" presId="urn:microsoft.com/office/officeart/2005/8/layout/lProcess3"/>
    <dgm:cxn modelId="{E5D2339C-8440-A049-A67C-74872DD36038}" type="presParOf" srcId="{894E6D44-A104-C440-B8B2-BEF561939F98}" destId="{67C26869-CC40-9049-B3F2-A7E15EB56AA1}" srcOrd="0" destOrd="0" presId="urn:microsoft.com/office/officeart/2005/8/layout/lProcess3"/>
    <dgm:cxn modelId="{42733AE1-84C3-5E42-ABBD-C28B654B5F10}" type="presParOf" srcId="{8FF12EE7-1EF1-1B42-965C-E1D9A259F738}" destId="{7CC086CE-155B-B643-84A3-C22E47918F10}" srcOrd="3" destOrd="0" presId="urn:microsoft.com/office/officeart/2005/8/layout/lProcess3"/>
    <dgm:cxn modelId="{CF1696EF-8DBE-6A44-894A-C2B4FBE656B2}" type="presParOf" srcId="{8FF12EE7-1EF1-1B42-965C-E1D9A259F738}" destId="{9388647D-DAC2-214B-B327-56335A0DF06B}" srcOrd="4" destOrd="0" presId="urn:microsoft.com/office/officeart/2005/8/layout/lProcess3"/>
    <dgm:cxn modelId="{1EADA0B2-82AE-DA4C-A6AA-04A3208563C9}" type="presParOf" srcId="{9388647D-DAC2-214B-B327-56335A0DF06B}" destId="{E5D3422F-9583-B64B-B842-40CC0B099F66}" srcOrd="0" destOrd="0" presId="urn:microsoft.com/office/officeart/2005/8/layout/lProcess3"/>
    <dgm:cxn modelId="{173245F8-8989-F848-9621-A84E4F9E6CEA}" type="presParOf" srcId="{8FF12EE7-1EF1-1B42-965C-E1D9A259F738}" destId="{E6B5032C-D669-1B4E-B6BE-B842AFD51EBB}" srcOrd="5" destOrd="0" presId="urn:microsoft.com/office/officeart/2005/8/layout/lProcess3"/>
    <dgm:cxn modelId="{C11D6C44-347D-0143-991C-EB0329360184}" type="presParOf" srcId="{8FF12EE7-1EF1-1B42-965C-E1D9A259F738}" destId="{667A7CA9-EE83-2940-AAF4-A407CD2E5D7A}" srcOrd="6" destOrd="0" presId="urn:microsoft.com/office/officeart/2005/8/layout/lProcess3"/>
    <dgm:cxn modelId="{A0D6B14F-B40A-864A-A805-04C2A5177372}" type="presParOf" srcId="{667A7CA9-EE83-2940-AAF4-A407CD2E5D7A}" destId="{C3D9C1D4-9D8A-7B4F-93DE-C9DDADE0D94B}" srcOrd="0" destOrd="0" presId="urn:microsoft.com/office/officeart/2005/8/layout/lProcess3"/>
    <dgm:cxn modelId="{14DEB5A7-B964-B04C-9102-6CB8CABD9A4C}" type="presParOf" srcId="{8FF12EE7-1EF1-1B42-965C-E1D9A259F738}" destId="{1AD7D940-4C69-CA4C-A8EB-F7142AAB4A38}" srcOrd="7" destOrd="0" presId="urn:microsoft.com/office/officeart/2005/8/layout/lProcess3"/>
    <dgm:cxn modelId="{89B236ED-8482-D542-9B25-0127A20C9E6A}" type="presParOf" srcId="{8FF12EE7-1EF1-1B42-965C-E1D9A259F738}" destId="{685F2521-26A3-0A42-B1A4-A70975DF2FCB}" srcOrd="8" destOrd="0" presId="urn:microsoft.com/office/officeart/2005/8/layout/lProcess3"/>
    <dgm:cxn modelId="{8827F5BE-1422-2344-848B-6D5F581A242B}" type="presParOf" srcId="{685F2521-26A3-0A42-B1A4-A70975DF2FCB}" destId="{93D4C1C6-A566-6F46-BC9C-CAD602EA17B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3FFFC-2500-654A-BB0C-3383401FAC6A}">
      <dsp:nvSpPr>
        <dsp:cNvPr id="0" name=""/>
        <dsp:cNvSpPr/>
      </dsp:nvSpPr>
      <dsp:spPr>
        <a:xfrm>
          <a:off x="1365035" y="0"/>
          <a:ext cx="5399517" cy="539951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836B0-2FE8-EC4A-84DB-92959006D258}">
      <dsp:nvSpPr>
        <dsp:cNvPr id="0" name=""/>
        <dsp:cNvSpPr/>
      </dsp:nvSpPr>
      <dsp:spPr>
        <a:xfrm>
          <a:off x="1877989" y="512954"/>
          <a:ext cx="2105811" cy="2105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Strengths</a:t>
          </a:r>
          <a:r>
            <a:rPr lang="zh-CN" altLang="en-US" sz="2300" kern="1200" baseline="0" smtClean="0"/>
            <a:t>：优势</a:t>
          </a:r>
          <a:endParaRPr lang="en-US" sz="2300" kern="1200"/>
        </a:p>
      </dsp:txBody>
      <dsp:txXfrm>
        <a:off x="1980786" y="615751"/>
        <a:ext cx="1900217" cy="1900217"/>
      </dsp:txXfrm>
    </dsp:sp>
    <dsp:sp modelId="{FFF4A3C7-830B-A148-A1FC-59E279E58FB7}">
      <dsp:nvSpPr>
        <dsp:cNvPr id="0" name=""/>
        <dsp:cNvSpPr/>
      </dsp:nvSpPr>
      <dsp:spPr>
        <a:xfrm>
          <a:off x="4145786" y="512954"/>
          <a:ext cx="2105811" cy="2105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Weaknesses</a:t>
          </a:r>
          <a:r>
            <a:rPr lang="zh-CN" altLang="en-US" sz="2300" kern="1200" baseline="0" smtClean="0"/>
            <a:t>：劣势</a:t>
          </a:r>
          <a:endParaRPr lang="en-US" sz="2300" kern="1200"/>
        </a:p>
      </dsp:txBody>
      <dsp:txXfrm>
        <a:off x="4248583" y="615751"/>
        <a:ext cx="1900217" cy="1900217"/>
      </dsp:txXfrm>
    </dsp:sp>
    <dsp:sp modelId="{39D8B472-8A5F-5246-AEA5-160824E18C11}">
      <dsp:nvSpPr>
        <dsp:cNvPr id="0" name=""/>
        <dsp:cNvSpPr/>
      </dsp:nvSpPr>
      <dsp:spPr>
        <a:xfrm>
          <a:off x="1877989" y="2780751"/>
          <a:ext cx="2105811" cy="2105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Opportunities</a:t>
          </a:r>
          <a:r>
            <a:rPr lang="zh-CN" altLang="en-US" sz="2300" kern="1200" baseline="0" smtClean="0"/>
            <a:t>：机会</a:t>
          </a:r>
          <a:endParaRPr lang="en-US" sz="2300" kern="1200"/>
        </a:p>
      </dsp:txBody>
      <dsp:txXfrm>
        <a:off x="1980786" y="2883548"/>
        <a:ext cx="1900217" cy="1900217"/>
      </dsp:txXfrm>
    </dsp:sp>
    <dsp:sp modelId="{D8145887-D696-A044-892E-773CD2825093}">
      <dsp:nvSpPr>
        <dsp:cNvPr id="0" name=""/>
        <dsp:cNvSpPr/>
      </dsp:nvSpPr>
      <dsp:spPr>
        <a:xfrm>
          <a:off x="4145786" y="2780751"/>
          <a:ext cx="2105811" cy="210581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/>
            <a:t>Threats</a:t>
          </a:r>
          <a:r>
            <a:rPr lang="zh-CN" altLang="en-US" sz="2300" kern="1200" baseline="0" dirty="0" smtClean="0"/>
            <a:t>：威胁</a:t>
          </a:r>
          <a:endParaRPr lang="en-US" sz="2300" kern="1200" dirty="0"/>
        </a:p>
      </dsp:txBody>
      <dsp:txXfrm>
        <a:off x="4248583" y="2883548"/>
        <a:ext cx="1900217" cy="1900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B891-6DAE-814C-973A-CADCDFE0515B}">
      <dsp:nvSpPr>
        <dsp:cNvPr id="0" name=""/>
        <dsp:cNvSpPr/>
      </dsp:nvSpPr>
      <dsp:spPr>
        <a:xfrm>
          <a:off x="3755380" y="1334"/>
          <a:ext cx="1733252" cy="17332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baseline="0" smtClean="0"/>
            <a:t>Plan</a:t>
          </a:r>
          <a:r>
            <a:rPr lang="zh-CN" altLang="en-US" sz="1300" kern="1200" baseline="0" smtClean="0"/>
            <a:t>：制定目标与计划</a:t>
          </a:r>
          <a:endParaRPr lang="zh-CN" altLang="en-US" sz="1300" kern="1200"/>
        </a:p>
      </dsp:txBody>
      <dsp:txXfrm>
        <a:off x="4009209" y="255163"/>
        <a:ext cx="1225594" cy="1225594"/>
      </dsp:txXfrm>
    </dsp:sp>
    <dsp:sp modelId="{0470F9A7-17F7-3B47-B26A-08516C3934C5}">
      <dsp:nvSpPr>
        <dsp:cNvPr id="0" name=""/>
        <dsp:cNvSpPr/>
      </dsp:nvSpPr>
      <dsp:spPr>
        <a:xfrm rot="2700000">
          <a:off x="5302478" y="1486025"/>
          <a:ext cx="460158" cy="584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322695" y="1554212"/>
        <a:ext cx="322111" cy="350984"/>
      </dsp:txXfrm>
    </dsp:sp>
    <dsp:sp modelId="{5AE60F3B-75A9-7748-9816-7B22665DDC08}">
      <dsp:nvSpPr>
        <dsp:cNvPr id="0" name=""/>
        <dsp:cNvSpPr/>
      </dsp:nvSpPr>
      <dsp:spPr>
        <a:xfrm>
          <a:off x="5594901" y="1840855"/>
          <a:ext cx="1733252" cy="17332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baseline="0" smtClean="0"/>
            <a:t>Do</a:t>
          </a:r>
          <a:r>
            <a:rPr lang="zh-CN" altLang="en-US" sz="1300" kern="1200" baseline="0" smtClean="0"/>
            <a:t>：任务展开，组织实施</a:t>
          </a:r>
          <a:endParaRPr lang="zh-CN" altLang="en-US" sz="1300" kern="1200"/>
        </a:p>
      </dsp:txBody>
      <dsp:txXfrm>
        <a:off x="5848730" y="2094684"/>
        <a:ext cx="1225594" cy="1225594"/>
      </dsp:txXfrm>
    </dsp:sp>
    <dsp:sp modelId="{B04701FF-6D09-F546-82C7-DD0A927ECB4C}">
      <dsp:nvSpPr>
        <dsp:cNvPr id="0" name=""/>
        <dsp:cNvSpPr/>
      </dsp:nvSpPr>
      <dsp:spPr>
        <a:xfrm rot="8100000">
          <a:off x="5320896" y="3325546"/>
          <a:ext cx="460158" cy="584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5438726" y="3393733"/>
        <a:ext cx="322111" cy="350984"/>
      </dsp:txXfrm>
    </dsp:sp>
    <dsp:sp modelId="{6A2144A9-0235-3647-9043-72E35C9EB4BA}">
      <dsp:nvSpPr>
        <dsp:cNvPr id="0" name=""/>
        <dsp:cNvSpPr/>
      </dsp:nvSpPr>
      <dsp:spPr>
        <a:xfrm>
          <a:off x="3755380" y="3680376"/>
          <a:ext cx="1733252" cy="17332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baseline="0" smtClean="0"/>
            <a:t>Check</a:t>
          </a:r>
          <a:r>
            <a:rPr lang="zh-CN" altLang="en-US" sz="1300" kern="1200" baseline="0" smtClean="0"/>
            <a:t>：对过程中的关键点和最终结果进行检查</a:t>
          </a:r>
          <a:endParaRPr lang="zh-CN" altLang="en-US" sz="1300" kern="1200"/>
        </a:p>
      </dsp:txBody>
      <dsp:txXfrm>
        <a:off x="4009209" y="3934205"/>
        <a:ext cx="1225594" cy="1225594"/>
      </dsp:txXfrm>
    </dsp:sp>
    <dsp:sp modelId="{30B0B164-0950-CD44-A3C2-65F7A8A9277B}">
      <dsp:nvSpPr>
        <dsp:cNvPr id="0" name=""/>
        <dsp:cNvSpPr/>
      </dsp:nvSpPr>
      <dsp:spPr>
        <a:xfrm rot="13500000">
          <a:off x="3481375" y="3343964"/>
          <a:ext cx="460158" cy="584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3599205" y="3509765"/>
        <a:ext cx="322111" cy="350984"/>
      </dsp:txXfrm>
    </dsp:sp>
    <dsp:sp modelId="{8A5B8B93-7699-7843-BEA9-0F187F10E581}">
      <dsp:nvSpPr>
        <dsp:cNvPr id="0" name=""/>
        <dsp:cNvSpPr/>
      </dsp:nvSpPr>
      <dsp:spPr>
        <a:xfrm>
          <a:off x="1915859" y="1840855"/>
          <a:ext cx="1733252" cy="17332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baseline="0" smtClean="0"/>
            <a:t>Action</a:t>
          </a:r>
          <a:r>
            <a:rPr lang="zh-CN" altLang="en-US" sz="1300" kern="1200" baseline="0" smtClean="0"/>
            <a:t>：纠正偏差，对成果进行标准化，并确定新的目标，制定下一轮计划</a:t>
          </a:r>
          <a:endParaRPr lang="zh-CN" altLang="en-US" sz="1300" kern="1200"/>
        </a:p>
      </dsp:txBody>
      <dsp:txXfrm>
        <a:off x="2169688" y="2094684"/>
        <a:ext cx="1225594" cy="1225594"/>
      </dsp:txXfrm>
    </dsp:sp>
    <dsp:sp modelId="{17B1B866-AC05-644C-8C43-D4B1D9B3CA74}">
      <dsp:nvSpPr>
        <dsp:cNvPr id="0" name=""/>
        <dsp:cNvSpPr/>
      </dsp:nvSpPr>
      <dsp:spPr>
        <a:xfrm rot="18900000">
          <a:off x="3462958" y="1504443"/>
          <a:ext cx="460158" cy="584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483175" y="1670244"/>
        <a:ext cx="322111" cy="350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908E4-4910-014F-A5F9-69DB730CF0B4}">
      <dsp:nvSpPr>
        <dsp:cNvPr id="0" name=""/>
        <dsp:cNvSpPr/>
      </dsp:nvSpPr>
      <dsp:spPr>
        <a:xfrm>
          <a:off x="2386015" y="355"/>
          <a:ext cx="4857757" cy="811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Specific—— </a:t>
          </a:r>
          <a:r>
            <a:rPr lang="zh-CN" altLang="en-US" sz="2900" kern="1200" baseline="0" dirty="0" smtClean="0"/>
            <a:t>具体的</a:t>
          </a:r>
          <a:endParaRPr lang="en-US" sz="2900" kern="1200" dirty="0"/>
        </a:p>
      </dsp:txBody>
      <dsp:txXfrm>
        <a:off x="2791534" y="355"/>
        <a:ext cx="4046719" cy="811038"/>
      </dsp:txXfrm>
    </dsp:sp>
    <dsp:sp modelId="{67C26869-CC40-9049-B3F2-A7E15EB56AA1}">
      <dsp:nvSpPr>
        <dsp:cNvPr id="0" name=""/>
        <dsp:cNvSpPr/>
      </dsp:nvSpPr>
      <dsp:spPr>
        <a:xfrm>
          <a:off x="2386015" y="924939"/>
          <a:ext cx="4857757" cy="811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Measurable—— </a:t>
          </a:r>
          <a:r>
            <a:rPr lang="zh-CN" altLang="en-US" sz="2900" kern="1200" baseline="0" dirty="0" smtClean="0"/>
            <a:t>可测量的</a:t>
          </a:r>
          <a:endParaRPr lang="en-US" sz="2900" kern="1200" dirty="0"/>
        </a:p>
      </dsp:txBody>
      <dsp:txXfrm>
        <a:off x="2791534" y="924939"/>
        <a:ext cx="4046719" cy="811038"/>
      </dsp:txXfrm>
    </dsp:sp>
    <dsp:sp modelId="{E5D3422F-9583-B64B-B842-40CC0B099F66}">
      <dsp:nvSpPr>
        <dsp:cNvPr id="0" name=""/>
        <dsp:cNvSpPr/>
      </dsp:nvSpPr>
      <dsp:spPr>
        <a:xfrm>
          <a:off x="2386015" y="1849524"/>
          <a:ext cx="4857757" cy="811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Attainable ——</a:t>
          </a:r>
          <a:r>
            <a:rPr lang="zh-CN" altLang="en-US" sz="2900" kern="1200" baseline="0" dirty="0" smtClean="0"/>
            <a:t>可达到的</a:t>
          </a:r>
          <a:endParaRPr lang="en-US" sz="2900" kern="1200" dirty="0"/>
        </a:p>
      </dsp:txBody>
      <dsp:txXfrm>
        <a:off x="2791534" y="1849524"/>
        <a:ext cx="4046719" cy="811038"/>
      </dsp:txXfrm>
    </dsp:sp>
    <dsp:sp modelId="{C3D9C1D4-9D8A-7B4F-93DE-C9DDADE0D94B}">
      <dsp:nvSpPr>
        <dsp:cNvPr id="0" name=""/>
        <dsp:cNvSpPr/>
      </dsp:nvSpPr>
      <dsp:spPr>
        <a:xfrm>
          <a:off x="2386015" y="2774108"/>
          <a:ext cx="4857757" cy="811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Relevant—— </a:t>
          </a:r>
          <a:r>
            <a:rPr lang="zh-CN" altLang="en-US" sz="2900" kern="1200" baseline="0" dirty="0" smtClean="0"/>
            <a:t>相关的</a:t>
          </a:r>
          <a:endParaRPr lang="en-US" sz="2900" kern="1200" dirty="0"/>
        </a:p>
      </dsp:txBody>
      <dsp:txXfrm>
        <a:off x="2791534" y="2774108"/>
        <a:ext cx="4046719" cy="811038"/>
      </dsp:txXfrm>
    </dsp:sp>
    <dsp:sp modelId="{93D4C1C6-A566-6F46-BC9C-CAD602EA17B7}">
      <dsp:nvSpPr>
        <dsp:cNvPr id="0" name=""/>
        <dsp:cNvSpPr/>
      </dsp:nvSpPr>
      <dsp:spPr>
        <a:xfrm>
          <a:off x="2386015" y="3698692"/>
          <a:ext cx="4857757" cy="81103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Time based——</a:t>
          </a:r>
          <a:r>
            <a:rPr lang="zh-CN" altLang="en-US" sz="2900" kern="1200" baseline="0" dirty="0" smtClean="0"/>
            <a:t>时间的</a:t>
          </a:r>
          <a:endParaRPr lang="en-US" sz="2900" kern="1200" dirty="0"/>
        </a:p>
      </dsp:txBody>
      <dsp:txXfrm>
        <a:off x="2791534" y="3698692"/>
        <a:ext cx="4046719" cy="81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59A60-8B15-E845-9E25-16BF75C8D8E9}" type="datetimeFigureOut">
              <a:rPr kumimoji="1" lang="zh-CN" altLang="en-US" smtClean="0"/>
              <a:t>2018/9/28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84A1-0BF1-4B4A-8A08-86E993A8F4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9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如何做项目管理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沈锣东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5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时间管理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529513" y="1171575"/>
            <a:ext cx="448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marL="285750" lvl="0" indent="-285750">
              <a:buFontTx/>
              <a:buChar char="-"/>
            </a:pPr>
            <a:r>
              <a:rPr lang="zh-CN" altLang="en-US" dirty="0" smtClean="0"/>
              <a:t>对</a:t>
            </a:r>
            <a:r>
              <a:rPr lang="zh-CN" altLang="en-US" dirty="0"/>
              <a:t>工作要有前瞻能力，防患于未然，如果总是在忙于救火，那将使我们的工作永远处于被动</a:t>
            </a:r>
            <a:r>
              <a:rPr lang="zh-CN" altLang="en-US" dirty="0" smtClean="0"/>
              <a:t>之中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把团队的目标聚焦在重要的事情</a:t>
            </a:r>
            <a:r>
              <a:rPr kumimoji="1" lang="zh-CN" altLang="en-US" dirty="0" smtClean="0"/>
              <a:t>上</a:t>
            </a:r>
            <a:endParaRPr kumimoji="1" lang="en-US" altLang="zh-CN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842967" y="3371848"/>
            <a:ext cx="655796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3929067" y="771525"/>
            <a:ext cx="28575" cy="51720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57342" y="2014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重要紧急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7342" y="438733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不重要紧急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25288" y="219920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重要不紧急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95445" y="447305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不重要不紧急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二八原则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529513" y="1171575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0"/>
            <a:r>
              <a:rPr lang="zh-CN" altLang="en-US" dirty="0"/>
              <a:t>这启示我们在工作中要善于抓主要矛盾，善于从纷繁复杂的工作中理出头绪，把资源用在最重要、最紧迫的事情上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260389" y="1295786"/>
            <a:ext cx="64556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80</a:t>
            </a:r>
            <a:r>
              <a:rPr lang="en-US" altLang="zh-CN" sz="3200" dirty="0"/>
              <a:t>%</a:t>
            </a:r>
            <a:r>
              <a:rPr lang="zh-CN" altLang="en-US" sz="3200" dirty="0"/>
              <a:t>的销售额是源自</a:t>
            </a:r>
            <a:r>
              <a:rPr lang="en-US" altLang="zh-CN" sz="3200" dirty="0"/>
              <a:t>20%</a:t>
            </a:r>
            <a:r>
              <a:rPr lang="zh-CN" altLang="en-US" sz="3200" dirty="0"/>
              <a:t>的顾客；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80</a:t>
            </a:r>
            <a:r>
              <a:rPr lang="en-US" altLang="zh-CN" sz="3200" dirty="0"/>
              <a:t>%</a:t>
            </a:r>
            <a:r>
              <a:rPr lang="zh-CN" altLang="en-US" sz="3200" dirty="0"/>
              <a:t>的电话是来自</a:t>
            </a:r>
            <a:r>
              <a:rPr lang="en-US" altLang="zh-CN" sz="3200" dirty="0"/>
              <a:t>20%</a:t>
            </a:r>
            <a:r>
              <a:rPr lang="zh-CN" altLang="en-US" sz="3200" dirty="0"/>
              <a:t>的朋友；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80</a:t>
            </a:r>
            <a:r>
              <a:rPr lang="en-US" altLang="zh-CN" sz="3200" dirty="0"/>
              <a:t>%</a:t>
            </a:r>
            <a:r>
              <a:rPr lang="zh-CN" altLang="en-US" sz="3200" dirty="0"/>
              <a:t>的总产量来自</a:t>
            </a:r>
            <a:r>
              <a:rPr lang="en-US" altLang="zh-CN" sz="3200" dirty="0"/>
              <a:t>20%</a:t>
            </a:r>
            <a:r>
              <a:rPr lang="zh-CN" altLang="en-US" sz="3200" dirty="0"/>
              <a:t>的产品；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-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80</a:t>
            </a:r>
            <a:r>
              <a:rPr lang="en-US" altLang="zh-CN" sz="3200" dirty="0"/>
              <a:t>%</a:t>
            </a:r>
            <a:r>
              <a:rPr lang="zh-CN" altLang="en-US" sz="3200" dirty="0"/>
              <a:t>的财富集中在</a:t>
            </a:r>
            <a:r>
              <a:rPr lang="en-US" altLang="zh-CN" sz="3200" dirty="0"/>
              <a:t>20%</a:t>
            </a:r>
            <a:r>
              <a:rPr lang="zh-CN" altLang="en-US" sz="3200" dirty="0"/>
              <a:t>的人</a:t>
            </a:r>
            <a:r>
              <a:rPr lang="zh-CN" altLang="en-US" sz="3200" dirty="0" smtClean="0"/>
              <a:t>手中</a:t>
            </a:r>
            <a:r>
              <a:rPr lang="en-US" altLang="zh-CN" sz="3200" dirty="0" smtClean="0"/>
              <a:t>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84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914400"/>
          </a:xfrm>
        </p:spPr>
        <p:txBody>
          <a:bodyPr/>
          <a:lstStyle/>
          <a:p>
            <a:r>
              <a:rPr kumimoji="1" lang="zh-CN" altLang="en-US" dirty="0" smtClean="0"/>
              <a:t>意义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00897"/>
            <a:ext cx="9601200" cy="4866503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避免无头苍蝇式的项目进度</a:t>
            </a:r>
            <a:endParaRPr kumimoji="1" lang="en-US" altLang="zh-CN" sz="4800" dirty="0" smtClean="0"/>
          </a:p>
          <a:p>
            <a:r>
              <a:rPr kumimoji="1" lang="zh-CN" altLang="en-US" sz="4800" smtClean="0"/>
              <a:t>提高效率</a:t>
            </a:r>
            <a:endParaRPr kumimoji="1"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432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914400"/>
          </a:xfrm>
        </p:spPr>
        <p:txBody>
          <a:bodyPr/>
          <a:lstStyle/>
          <a:p>
            <a:r>
              <a:rPr kumimoji="1" lang="zh-CN" altLang="en-US" dirty="0" smtClean="0"/>
              <a:t>项目管理的核心要素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00897"/>
            <a:ext cx="9601200" cy="4866503"/>
          </a:xfrm>
        </p:spPr>
        <p:txBody>
          <a:bodyPr>
            <a:normAutofit/>
          </a:bodyPr>
          <a:lstStyle/>
          <a:p>
            <a:r>
              <a:rPr kumimoji="1" lang="zh-CN" altLang="en-US" sz="4800" dirty="0"/>
              <a:t>甘特</a:t>
            </a:r>
            <a:r>
              <a:rPr kumimoji="1" lang="zh-CN" altLang="en-US" sz="4800" dirty="0" smtClean="0"/>
              <a:t>图</a:t>
            </a:r>
            <a:endParaRPr kumimoji="1" lang="en-US" altLang="zh-CN" sz="4800" dirty="0" smtClean="0"/>
          </a:p>
          <a:p>
            <a:r>
              <a:rPr kumimoji="1" lang="zh-CN" altLang="en-US" sz="4800" dirty="0"/>
              <a:t>风险控制</a:t>
            </a:r>
          </a:p>
        </p:txBody>
      </p:sp>
    </p:spTree>
    <p:extLst>
      <p:ext uri="{BB962C8B-B14F-4D97-AF65-F5344CB8AC3E}">
        <p14:creationId xmlns:p14="http://schemas.microsoft.com/office/powerpoint/2010/main" val="9460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914400"/>
          </a:xfrm>
        </p:spPr>
        <p:txBody>
          <a:bodyPr/>
          <a:lstStyle/>
          <a:p>
            <a:r>
              <a:rPr kumimoji="1" lang="zh-CN" altLang="en-US" dirty="0" smtClean="0"/>
              <a:t>在项目管理中的七大工具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000897"/>
            <a:ext cx="9601200" cy="48665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800" dirty="0" smtClean="0"/>
              <a:t> </a:t>
            </a:r>
            <a:r>
              <a:rPr lang="en-US" altLang="zh-CN" sz="4800" dirty="0" smtClean="0"/>
              <a:t>SWOT</a:t>
            </a:r>
            <a:endParaRPr kumimoji="1" lang="en-US" altLang="zh-CN" sz="4800" dirty="0" smtClean="0"/>
          </a:p>
          <a:p>
            <a:r>
              <a:rPr lang="zh-CN" altLang="en-US" sz="4800" dirty="0" smtClean="0"/>
              <a:t> </a:t>
            </a:r>
            <a:r>
              <a:rPr lang="en-US" altLang="zh-CN" sz="4800" dirty="0" smtClean="0"/>
              <a:t>PDCA</a:t>
            </a:r>
          </a:p>
          <a:p>
            <a:r>
              <a:rPr kumimoji="1" lang="zh-CN" altLang="en-US" sz="4800" dirty="0"/>
              <a:t> </a:t>
            </a:r>
            <a:r>
              <a:rPr lang="en-US" altLang="zh-CN" sz="4800" dirty="0" smtClean="0"/>
              <a:t>6W2H</a:t>
            </a:r>
          </a:p>
          <a:p>
            <a:r>
              <a:rPr kumimoji="1" lang="zh-CN" altLang="en-US" sz="4800" dirty="0"/>
              <a:t> </a:t>
            </a:r>
            <a:r>
              <a:rPr lang="en-US" altLang="zh-CN" sz="4800" dirty="0" smtClean="0"/>
              <a:t>SMART</a:t>
            </a:r>
          </a:p>
          <a:p>
            <a:r>
              <a:rPr kumimoji="1" lang="zh-CN" altLang="en-US" sz="4800" dirty="0" smtClean="0"/>
              <a:t> </a:t>
            </a:r>
            <a:r>
              <a:rPr lang="en-US" altLang="zh-CN" sz="4800" dirty="0" smtClean="0"/>
              <a:t>WBS</a:t>
            </a:r>
          </a:p>
          <a:p>
            <a:r>
              <a:rPr lang="zh-CN" altLang="en-US" sz="4800" dirty="0" smtClean="0"/>
              <a:t> 时间管理</a:t>
            </a:r>
            <a:endParaRPr lang="en-US" altLang="zh-CN" sz="4800" dirty="0" smtClean="0"/>
          </a:p>
          <a:p>
            <a:r>
              <a:rPr lang="zh-CN" altLang="en-US" sz="4800" dirty="0"/>
              <a:t>二八原则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8638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914400"/>
          </a:xfrm>
        </p:spPr>
        <p:txBody>
          <a:bodyPr/>
          <a:lstStyle/>
          <a:p>
            <a:r>
              <a:rPr lang="en-US" altLang="zh-CN" b="1" dirty="0"/>
              <a:t>SWOT</a:t>
            </a:r>
            <a:r>
              <a:rPr lang="zh-CN" altLang="en-US" b="1" dirty="0"/>
              <a:t>分析法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9939"/>
              </p:ext>
            </p:extLst>
          </p:nvPr>
        </p:nvGraphicFramePr>
        <p:xfrm>
          <a:off x="400050" y="914400"/>
          <a:ext cx="8129588" cy="539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58176" y="1505634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/>
              <a:t>意义：帮你清晰</a:t>
            </a:r>
            <a:r>
              <a:rPr lang="zh-CN" altLang="en-US" dirty="0"/>
              <a:t>地把握全局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分析</a:t>
            </a:r>
            <a:r>
              <a:rPr lang="zh-CN" altLang="en-US" dirty="0"/>
              <a:t>自己在资源方面的优势与劣势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把握</a:t>
            </a:r>
            <a:r>
              <a:rPr lang="zh-CN" altLang="en-US" dirty="0"/>
              <a:t>环境提供的机会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防范</a:t>
            </a:r>
            <a:r>
              <a:rPr lang="zh-CN" altLang="en-US" dirty="0"/>
              <a:t>可能存在的风险与威胁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对</a:t>
            </a:r>
            <a:r>
              <a:rPr lang="zh-CN" altLang="en-US" dirty="0"/>
              <a:t>我们的成功有非常重要的意义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914400"/>
          </a:xfrm>
        </p:spPr>
        <p:txBody>
          <a:bodyPr/>
          <a:lstStyle/>
          <a:p>
            <a:r>
              <a:rPr lang="en-US" altLang="zh-CN" b="1" dirty="0"/>
              <a:t>PDCA</a:t>
            </a:r>
            <a:r>
              <a:rPr lang="zh-CN" altLang="en-US" b="1" dirty="0"/>
              <a:t>循环规则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64367" y="1334184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每</a:t>
            </a:r>
            <a:r>
              <a:rPr lang="zh-CN" altLang="en-US" dirty="0"/>
              <a:t>一项工作，都是一个</a:t>
            </a:r>
            <a:r>
              <a:rPr lang="en-US" altLang="zh-CN" dirty="0"/>
              <a:t>PDCA</a:t>
            </a:r>
            <a:r>
              <a:rPr lang="zh-CN" altLang="en-US" dirty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都</a:t>
            </a:r>
            <a:r>
              <a:rPr lang="zh-CN" altLang="en-US" dirty="0"/>
              <a:t>需要计划、实施、检查结果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并</a:t>
            </a:r>
            <a:r>
              <a:rPr lang="zh-CN" altLang="en-US" dirty="0"/>
              <a:t>进一步进行改进，同时进入下一个循环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只有</a:t>
            </a:r>
            <a:r>
              <a:rPr lang="zh-CN" altLang="en-US" dirty="0"/>
              <a:t>在日积月累的渐进改善中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才</a:t>
            </a:r>
            <a:r>
              <a:rPr lang="zh-CN" altLang="en-US" dirty="0"/>
              <a:t>可能会有质的飞跃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才</a:t>
            </a:r>
            <a:r>
              <a:rPr lang="zh-CN" altLang="en-US" dirty="0"/>
              <a:t>可能完善每一项工作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完善</a:t>
            </a:r>
            <a:r>
              <a:rPr lang="zh-CN" altLang="en-US" dirty="0"/>
              <a:t>自己的人生。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0105"/>
              </p:ext>
            </p:extLst>
          </p:nvPr>
        </p:nvGraphicFramePr>
        <p:xfrm>
          <a:off x="257174" y="914400"/>
          <a:ext cx="9244013" cy="541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1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6W2H</a:t>
            </a:r>
            <a:r>
              <a:rPr lang="zh-CN" altLang="en-US" b="1" dirty="0"/>
              <a:t>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29513" y="1171575"/>
            <a:ext cx="448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做</a:t>
            </a:r>
            <a:r>
              <a:rPr lang="zh-CN" altLang="en-US" dirty="0"/>
              <a:t>任何工作都应该从</a:t>
            </a:r>
            <a:r>
              <a:rPr lang="en-US" altLang="zh-CN" dirty="0"/>
              <a:t>6W2H</a:t>
            </a:r>
            <a:r>
              <a:rPr lang="zh-CN" altLang="en-US" dirty="0"/>
              <a:t>来思考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这</a:t>
            </a:r>
            <a:r>
              <a:rPr lang="zh-CN" altLang="en-US" dirty="0"/>
              <a:t>有助于我们的思路的条理化，杜绝盲目性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我们</a:t>
            </a:r>
            <a:r>
              <a:rPr lang="zh-CN" altLang="en-US" dirty="0"/>
              <a:t>的汇报也应该用</a:t>
            </a:r>
            <a:r>
              <a:rPr lang="en-US" altLang="zh-CN" dirty="0"/>
              <a:t>6W2H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能</a:t>
            </a:r>
            <a:r>
              <a:rPr lang="zh-CN" altLang="en-US" dirty="0"/>
              <a:t>节约写报告及看报告的时间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71575"/>
            <a:ext cx="9601200" cy="4695825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：工作的内容和达成的目标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Why</a:t>
            </a:r>
            <a:r>
              <a:rPr lang="zh-CN" altLang="en-US" dirty="0"/>
              <a:t>：做这项工作的原因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Who</a:t>
            </a:r>
            <a:r>
              <a:rPr lang="zh-CN" altLang="en-US" dirty="0"/>
              <a:t>：参加这项工作的具体人员，以及负责人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When</a:t>
            </a:r>
            <a:r>
              <a:rPr lang="zh-CN" altLang="en-US" dirty="0"/>
              <a:t>：在什么时间、什么时间段进行工作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Where</a:t>
            </a:r>
            <a:r>
              <a:rPr lang="zh-CN" altLang="en-US" dirty="0"/>
              <a:t>：工作发生的地点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Which</a:t>
            </a:r>
            <a:r>
              <a:rPr lang="zh-CN" altLang="en-US" dirty="0"/>
              <a:t>：哪一种方法或途径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How</a:t>
            </a:r>
            <a:r>
              <a:rPr lang="zh-CN" altLang="en-US" dirty="0"/>
              <a:t>：用什么方法进行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How much</a:t>
            </a:r>
            <a:r>
              <a:rPr lang="zh-CN" altLang="en-US" dirty="0"/>
              <a:t>：需要多少成本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2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SMART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9513" y="1171575"/>
            <a:ext cx="4486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0"/>
            <a:r>
              <a:rPr lang="zh-CN" altLang="en-US" dirty="0"/>
              <a:t>在制定工作目标或者任务目标时，考虑一下目标与计划是不是</a:t>
            </a:r>
            <a:r>
              <a:rPr lang="en-US" altLang="zh-CN" dirty="0"/>
              <a:t>SMART</a:t>
            </a:r>
            <a:r>
              <a:rPr lang="zh-CN" altLang="en-US" dirty="0"/>
              <a:t>化的。只有具备</a:t>
            </a:r>
            <a:r>
              <a:rPr lang="en-US" altLang="zh-CN" dirty="0"/>
              <a:t>SMART</a:t>
            </a:r>
            <a:r>
              <a:rPr lang="zh-CN" altLang="en-US" dirty="0"/>
              <a:t>化的计划才是具有良好可实施性的，也才能指导保证计划得以实现。</a:t>
            </a:r>
            <a:endParaRPr lang="en-US" altLang="zh-CN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39020"/>
              </p:ext>
            </p:extLst>
          </p:nvPr>
        </p:nvGraphicFramePr>
        <p:xfrm>
          <a:off x="-1343025" y="1143001"/>
          <a:ext cx="9601200" cy="451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2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389" y="0"/>
            <a:ext cx="9601200" cy="62865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WBS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-</a:t>
            </a:r>
            <a:r>
              <a:rPr lang="en-US" altLang="zh-CN" dirty="0"/>
              <a:t>Work Breakdown Structure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529513" y="1171575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意义：</a:t>
            </a:r>
            <a:endParaRPr lang="en-US" altLang="zh-CN" dirty="0" smtClean="0"/>
          </a:p>
          <a:p>
            <a:pPr lvl="0"/>
            <a:r>
              <a:rPr lang="zh-CN" altLang="en-US" dirty="0"/>
              <a:t>学会分解任务，只有将任务分解得足够细，你才能心里有数，你才能有条不紊地工作，你才能统筹安排你 的时间表。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0389" y="1171575"/>
            <a:ext cx="6269124" cy="3581400"/>
          </a:xfrm>
        </p:spPr>
        <p:txBody>
          <a:bodyPr/>
          <a:lstStyle/>
          <a:p>
            <a:r>
              <a:rPr lang="zh-CN" altLang="en-US" dirty="0"/>
              <a:t>目标→任务→工作→</a:t>
            </a:r>
            <a:r>
              <a:rPr lang="zh-CN" altLang="en-US" dirty="0" smtClean="0"/>
              <a:t>活动</a:t>
            </a:r>
            <a:endParaRPr lang="en-US" altLang="zh-CN" dirty="0" smtClean="0"/>
          </a:p>
          <a:p>
            <a:r>
              <a:rPr kumimoji="1" lang="zh-CN" altLang="en-US" dirty="0" smtClean="0"/>
              <a:t>甘特图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713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42</TotalTime>
  <Words>493</Words>
  <Application>Microsoft Macintosh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Franklin Gothic Book</vt:lpstr>
      <vt:lpstr>华文楷体</vt:lpstr>
      <vt:lpstr>裁剪</vt:lpstr>
      <vt:lpstr>如何做项目管理</vt:lpstr>
      <vt:lpstr>意义</vt:lpstr>
      <vt:lpstr>项目管理的核心要素</vt:lpstr>
      <vt:lpstr>在项目管理中的七大工具</vt:lpstr>
      <vt:lpstr>SWOT分析法</vt:lpstr>
      <vt:lpstr>PDCA循环规则</vt:lpstr>
      <vt:lpstr>6W2H法</vt:lpstr>
      <vt:lpstr>SMART</vt:lpstr>
      <vt:lpstr>WBS -Work Breakdown Structure</vt:lpstr>
      <vt:lpstr>时间管理</vt:lpstr>
      <vt:lpstr>二八原则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如何做项目管理</dc:title>
  <dc:creator>Microsoft Office 用户</dc:creator>
  <cp:lastModifiedBy>Microsoft Office 用户</cp:lastModifiedBy>
  <cp:revision>38</cp:revision>
  <dcterms:created xsi:type="dcterms:W3CDTF">2018-09-28T06:22:14Z</dcterms:created>
  <dcterms:modified xsi:type="dcterms:W3CDTF">2018-09-28T07:04:53Z</dcterms:modified>
</cp:coreProperties>
</file>