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4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Microsoft Office 用户" initials="Office [2]" lastIdx="1" clrIdx="1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120"/>
  </p:normalViewPr>
  <p:slideViewPr>
    <p:cSldViewPr snapToGrid="0" snapToObjects="1">
      <p:cViewPr varScale="1">
        <p:scale>
          <a:sx n="90" d="100"/>
          <a:sy n="90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2877D-E720-624E-B137-54C39E931AB4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B68E2E0F-B8C7-EF42-BBC4-255DCED41EBB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/>
            <a:t>看得见的行为</a:t>
          </a:r>
          <a:endParaRPr lang="zh-CN" altLang="en-US" sz="2400" dirty="0"/>
        </a:p>
      </dgm:t>
    </dgm:pt>
    <dgm:pt modelId="{8678A3E3-2719-E241-9273-F1DFFA6E40F1}" type="parTrans" cxnId="{0B33A17B-7A8A-1D48-94F5-55809E650FB3}">
      <dgm:prSet/>
      <dgm:spPr/>
      <dgm:t>
        <a:bodyPr/>
        <a:lstStyle/>
        <a:p>
          <a:endParaRPr lang="zh-CN" altLang="en-US"/>
        </a:p>
      </dgm:t>
    </dgm:pt>
    <dgm:pt modelId="{A7258DAF-7320-864E-A0DF-D1E6526FD687}" type="sibTrans" cxnId="{0B33A17B-7A8A-1D48-94F5-55809E650FB3}">
      <dgm:prSet/>
      <dgm:spPr/>
      <dgm:t>
        <a:bodyPr/>
        <a:lstStyle/>
        <a:p>
          <a:endParaRPr lang="zh-CN" altLang="en-US"/>
        </a:p>
      </dgm:t>
    </dgm:pt>
    <dgm:pt modelId="{99ABE742-1C31-4044-92B4-458B9DDF0C3E}">
      <dgm:prSet phldrT="[文本]" custT="1"/>
      <dgm:spPr>
        <a:ln>
          <a:noFill/>
        </a:ln>
      </dgm:spPr>
      <dgm:t>
        <a:bodyPr/>
        <a:lstStyle/>
        <a:p>
          <a:r>
            <a:rPr lang="zh-CN" altLang="en-US" sz="3200" dirty="0" smtClean="0"/>
            <a:t>有意识的思想</a:t>
          </a:r>
          <a:endParaRPr lang="zh-CN" altLang="en-US" sz="3200" dirty="0"/>
        </a:p>
      </dgm:t>
    </dgm:pt>
    <dgm:pt modelId="{29A988F3-3E7A-6A49-862B-28FB8A5CCF6F}" type="parTrans" cxnId="{3496060D-C9A1-174D-BC46-204332BEF7B5}">
      <dgm:prSet/>
      <dgm:spPr/>
      <dgm:t>
        <a:bodyPr/>
        <a:lstStyle/>
        <a:p>
          <a:endParaRPr lang="zh-CN" altLang="en-US"/>
        </a:p>
      </dgm:t>
    </dgm:pt>
    <dgm:pt modelId="{94283BE8-A444-1448-8162-34145884DA82}" type="sibTrans" cxnId="{3496060D-C9A1-174D-BC46-204332BEF7B5}">
      <dgm:prSet/>
      <dgm:spPr/>
      <dgm:t>
        <a:bodyPr/>
        <a:lstStyle/>
        <a:p>
          <a:endParaRPr lang="zh-CN" altLang="en-US"/>
        </a:p>
      </dgm:t>
    </dgm:pt>
    <dgm:pt modelId="{0F0D6F81-3438-BC4A-9E76-64D590293BB9}">
      <dgm:prSet custT="1"/>
      <dgm:spPr>
        <a:ln>
          <a:noFill/>
        </a:ln>
      </dgm:spPr>
      <dgm:t>
        <a:bodyPr/>
        <a:lstStyle/>
        <a:p>
          <a:r>
            <a:rPr lang="zh-CN" altLang="en-US" sz="3200" dirty="0" smtClean="0"/>
            <a:t>半意识的价值观</a:t>
          </a:r>
          <a:endParaRPr lang="zh-CN" altLang="en-US" sz="3200" dirty="0"/>
        </a:p>
      </dgm:t>
    </dgm:pt>
    <dgm:pt modelId="{5F07FDA9-C3E9-314D-8A78-DB0FE1BE8805}" type="parTrans" cxnId="{6C472FA4-E924-5A48-BBC8-4B09E1D1670D}">
      <dgm:prSet/>
      <dgm:spPr/>
      <dgm:t>
        <a:bodyPr/>
        <a:lstStyle/>
        <a:p>
          <a:endParaRPr lang="zh-CN" altLang="en-US"/>
        </a:p>
      </dgm:t>
    </dgm:pt>
    <dgm:pt modelId="{9F01363B-3877-B249-BFE6-A7DB75DE6481}" type="sibTrans" cxnId="{6C472FA4-E924-5A48-BBC8-4B09E1D1670D}">
      <dgm:prSet/>
      <dgm:spPr/>
      <dgm:t>
        <a:bodyPr/>
        <a:lstStyle/>
        <a:p>
          <a:endParaRPr lang="zh-CN" altLang="en-US"/>
        </a:p>
      </dgm:t>
    </dgm:pt>
    <dgm:pt modelId="{1E858895-91B2-1E43-962C-C5E01382E1D4}" type="pres">
      <dgm:prSet presAssocID="{9752877D-E720-624E-B137-54C39E931AB4}" presName="Name0" presStyleCnt="0">
        <dgm:presLayoutVars>
          <dgm:dir/>
          <dgm:animLvl val="lvl"/>
          <dgm:resizeHandles val="exact"/>
        </dgm:presLayoutVars>
      </dgm:prSet>
      <dgm:spPr/>
    </dgm:pt>
    <dgm:pt modelId="{0E6D0F21-758A-4B4B-9E46-A758FDCA4155}" type="pres">
      <dgm:prSet presAssocID="{B68E2E0F-B8C7-EF42-BBC4-255DCED41EBB}" presName="Name8" presStyleCnt="0"/>
      <dgm:spPr/>
    </dgm:pt>
    <dgm:pt modelId="{D4041845-5D9D-CC4E-8284-DB46D798CA3D}" type="pres">
      <dgm:prSet presAssocID="{B68E2E0F-B8C7-EF42-BBC4-255DCED41EBB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6B0626-6CDE-244F-ADEA-068AE6820755}" type="pres">
      <dgm:prSet presAssocID="{B68E2E0F-B8C7-EF42-BBC4-255DCED41E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2B1EBA-EE2A-5648-B53C-C9DA9931B487}" type="pres">
      <dgm:prSet presAssocID="{99ABE742-1C31-4044-92B4-458B9DDF0C3E}" presName="Name8" presStyleCnt="0"/>
      <dgm:spPr/>
    </dgm:pt>
    <dgm:pt modelId="{1DF8894A-476C-B140-B329-86AE992EE7D5}" type="pres">
      <dgm:prSet presAssocID="{99ABE742-1C31-4044-92B4-458B9DDF0C3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185C24-0F8A-EC44-ACB6-11F2C25D09EF}" type="pres">
      <dgm:prSet presAssocID="{99ABE742-1C31-4044-92B4-458B9DDF0C3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29F660-A42E-4141-B9B6-9A6D03EBF901}" type="pres">
      <dgm:prSet presAssocID="{0F0D6F81-3438-BC4A-9E76-64D590293BB9}" presName="Name8" presStyleCnt="0"/>
      <dgm:spPr/>
    </dgm:pt>
    <dgm:pt modelId="{AFCB338A-B8F0-FE46-ADB4-1541D376CAA1}" type="pres">
      <dgm:prSet presAssocID="{0F0D6F81-3438-BC4A-9E76-64D590293BB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DC5918-086A-8A46-B1F2-4A2A67B714EA}" type="pres">
      <dgm:prSet presAssocID="{0F0D6F81-3438-BC4A-9E76-64D590293BB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496060D-C9A1-174D-BC46-204332BEF7B5}" srcId="{9752877D-E720-624E-B137-54C39E931AB4}" destId="{99ABE742-1C31-4044-92B4-458B9DDF0C3E}" srcOrd="1" destOrd="0" parTransId="{29A988F3-3E7A-6A49-862B-28FB8A5CCF6F}" sibTransId="{94283BE8-A444-1448-8162-34145884DA82}"/>
    <dgm:cxn modelId="{7A036804-877D-DA47-B178-703822FB1A1E}" type="presOf" srcId="{0F0D6F81-3438-BC4A-9E76-64D590293BB9}" destId="{76DC5918-086A-8A46-B1F2-4A2A67B714EA}" srcOrd="1" destOrd="0" presId="urn:microsoft.com/office/officeart/2005/8/layout/pyramid1"/>
    <dgm:cxn modelId="{0B33A17B-7A8A-1D48-94F5-55809E650FB3}" srcId="{9752877D-E720-624E-B137-54C39E931AB4}" destId="{B68E2E0F-B8C7-EF42-BBC4-255DCED41EBB}" srcOrd="0" destOrd="0" parTransId="{8678A3E3-2719-E241-9273-F1DFFA6E40F1}" sibTransId="{A7258DAF-7320-864E-A0DF-D1E6526FD687}"/>
    <dgm:cxn modelId="{EB38BC45-C11C-4141-B5E8-4E91A3458E7D}" type="presOf" srcId="{B68E2E0F-B8C7-EF42-BBC4-255DCED41EBB}" destId="{D4041845-5D9D-CC4E-8284-DB46D798CA3D}" srcOrd="0" destOrd="0" presId="urn:microsoft.com/office/officeart/2005/8/layout/pyramid1"/>
    <dgm:cxn modelId="{6224748B-BED6-2747-9AC3-75CFDBF34023}" type="presOf" srcId="{0F0D6F81-3438-BC4A-9E76-64D590293BB9}" destId="{AFCB338A-B8F0-FE46-ADB4-1541D376CAA1}" srcOrd="0" destOrd="0" presId="urn:microsoft.com/office/officeart/2005/8/layout/pyramid1"/>
    <dgm:cxn modelId="{98B51958-94F5-5F4E-A9FF-7250AC7AD7D9}" type="presOf" srcId="{99ABE742-1C31-4044-92B4-458B9DDF0C3E}" destId="{1DF8894A-476C-B140-B329-86AE992EE7D5}" srcOrd="0" destOrd="0" presId="urn:microsoft.com/office/officeart/2005/8/layout/pyramid1"/>
    <dgm:cxn modelId="{A103E1D0-FBE9-5B49-B4AB-AB50335D6C03}" type="presOf" srcId="{99ABE742-1C31-4044-92B4-458B9DDF0C3E}" destId="{29185C24-0F8A-EC44-ACB6-11F2C25D09EF}" srcOrd="1" destOrd="0" presId="urn:microsoft.com/office/officeart/2005/8/layout/pyramid1"/>
    <dgm:cxn modelId="{D04DF074-DFB8-CF46-9EE3-840D22606911}" type="presOf" srcId="{9752877D-E720-624E-B137-54C39E931AB4}" destId="{1E858895-91B2-1E43-962C-C5E01382E1D4}" srcOrd="0" destOrd="0" presId="urn:microsoft.com/office/officeart/2005/8/layout/pyramid1"/>
    <dgm:cxn modelId="{6C472FA4-E924-5A48-BBC8-4B09E1D1670D}" srcId="{9752877D-E720-624E-B137-54C39E931AB4}" destId="{0F0D6F81-3438-BC4A-9E76-64D590293BB9}" srcOrd="2" destOrd="0" parTransId="{5F07FDA9-C3E9-314D-8A78-DB0FE1BE8805}" sibTransId="{9F01363B-3877-B249-BFE6-A7DB75DE6481}"/>
    <dgm:cxn modelId="{CF89910A-93EE-794F-A77F-DB124C7EA1D0}" type="presOf" srcId="{B68E2E0F-B8C7-EF42-BBC4-255DCED41EBB}" destId="{536B0626-6CDE-244F-ADEA-068AE6820755}" srcOrd="1" destOrd="0" presId="urn:microsoft.com/office/officeart/2005/8/layout/pyramid1"/>
    <dgm:cxn modelId="{B0462065-A3B3-FB42-AD57-7384F150068D}" type="presParOf" srcId="{1E858895-91B2-1E43-962C-C5E01382E1D4}" destId="{0E6D0F21-758A-4B4B-9E46-A758FDCA4155}" srcOrd="0" destOrd="0" presId="urn:microsoft.com/office/officeart/2005/8/layout/pyramid1"/>
    <dgm:cxn modelId="{8B002B82-76A4-384E-9984-7C046B7A657A}" type="presParOf" srcId="{0E6D0F21-758A-4B4B-9E46-A758FDCA4155}" destId="{D4041845-5D9D-CC4E-8284-DB46D798CA3D}" srcOrd="0" destOrd="0" presId="urn:microsoft.com/office/officeart/2005/8/layout/pyramid1"/>
    <dgm:cxn modelId="{3B4EBCD7-0B30-5F4E-BD50-A1CFEF17FA10}" type="presParOf" srcId="{0E6D0F21-758A-4B4B-9E46-A758FDCA4155}" destId="{536B0626-6CDE-244F-ADEA-068AE6820755}" srcOrd="1" destOrd="0" presId="urn:microsoft.com/office/officeart/2005/8/layout/pyramid1"/>
    <dgm:cxn modelId="{1E9841E0-2476-2E4A-A2D5-4214C83736E0}" type="presParOf" srcId="{1E858895-91B2-1E43-962C-C5E01382E1D4}" destId="{AF2B1EBA-EE2A-5648-B53C-C9DA9931B487}" srcOrd="1" destOrd="0" presId="urn:microsoft.com/office/officeart/2005/8/layout/pyramid1"/>
    <dgm:cxn modelId="{5AD5422A-D3B7-FE48-A338-167817EFB0A2}" type="presParOf" srcId="{AF2B1EBA-EE2A-5648-B53C-C9DA9931B487}" destId="{1DF8894A-476C-B140-B329-86AE992EE7D5}" srcOrd="0" destOrd="0" presId="urn:microsoft.com/office/officeart/2005/8/layout/pyramid1"/>
    <dgm:cxn modelId="{4F86A0DC-252B-AC42-8E01-5F7425C3875C}" type="presParOf" srcId="{AF2B1EBA-EE2A-5648-B53C-C9DA9931B487}" destId="{29185C24-0F8A-EC44-ACB6-11F2C25D09EF}" srcOrd="1" destOrd="0" presId="urn:microsoft.com/office/officeart/2005/8/layout/pyramid1"/>
    <dgm:cxn modelId="{75F8A99B-BC37-1947-92C3-07C819F1BDEB}" type="presParOf" srcId="{1E858895-91B2-1E43-962C-C5E01382E1D4}" destId="{8829F660-A42E-4141-B9B6-9A6D03EBF901}" srcOrd="2" destOrd="0" presId="urn:microsoft.com/office/officeart/2005/8/layout/pyramid1"/>
    <dgm:cxn modelId="{D13E6362-63F0-7041-B37C-5F86B700CCCF}" type="presParOf" srcId="{8829F660-A42E-4141-B9B6-9A6D03EBF901}" destId="{AFCB338A-B8F0-FE46-ADB4-1541D376CAA1}" srcOrd="0" destOrd="0" presId="urn:microsoft.com/office/officeart/2005/8/layout/pyramid1"/>
    <dgm:cxn modelId="{8619E92B-1F16-024E-9073-392D1AF17FBA}" type="presParOf" srcId="{8829F660-A42E-4141-B9B6-9A6D03EBF901}" destId="{76DC5918-086A-8A46-B1F2-4A2A67B714EA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72C336-A3B8-CB41-AA7B-CAFABA65F33D}" type="doc">
      <dgm:prSet loTypeId="urn:microsoft.com/office/officeart/2005/8/layout/p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A620A7-6B54-5D4B-8D59-3C42957173F0}">
      <dgm:prSet phldrT="[文本]"/>
      <dgm:spPr/>
      <dgm:t>
        <a:bodyPr/>
        <a:lstStyle/>
        <a:p>
          <a:r>
            <a:rPr lang="en-US" altLang="en-US" dirty="0" smtClean="0"/>
            <a:t>values</a:t>
          </a:r>
          <a:endParaRPr lang="zh-CN" altLang="en-US" dirty="0"/>
        </a:p>
      </dgm:t>
    </dgm:pt>
    <dgm:pt modelId="{5FB4ECF9-FA79-954C-B8DD-F916C9C268EA}" type="parTrans" cxnId="{E691B047-7598-334C-8657-7790A30D28C9}">
      <dgm:prSet/>
      <dgm:spPr/>
      <dgm:t>
        <a:bodyPr/>
        <a:lstStyle/>
        <a:p>
          <a:endParaRPr lang="zh-CN" altLang="en-US"/>
        </a:p>
      </dgm:t>
    </dgm:pt>
    <dgm:pt modelId="{0951C23F-F88A-9A46-A0E8-DC6C3354E6E3}" type="sibTrans" cxnId="{E691B047-7598-334C-8657-7790A30D28C9}">
      <dgm:prSet/>
      <dgm:spPr/>
      <dgm:t>
        <a:bodyPr/>
        <a:lstStyle/>
        <a:p>
          <a:endParaRPr lang="zh-CN" altLang="en-US"/>
        </a:p>
      </dgm:t>
    </dgm:pt>
    <dgm:pt modelId="{1CEF37BC-59EB-5E47-8006-FEBD97EC0412}">
      <dgm:prSet phldrT="[文本]"/>
      <dgm:spPr/>
      <dgm:t>
        <a:bodyPr/>
        <a:lstStyle/>
        <a:p>
          <a:r>
            <a:rPr lang="en-US" altLang="en-US" dirty="0" smtClean="0"/>
            <a:t>assumptions</a:t>
          </a:r>
          <a:endParaRPr lang="zh-CN" altLang="en-US" dirty="0"/>
        </a:p>
      </dgm:t>
    </dgm:pt>
    <dgm:pt modelId="{3B5A3BC5-12D3-9140-BE1D-88DF222CB308}" type="parTrans" cxnId="{C9D04BCF-A0AC-5541-A86E-E248365BC017}">
      <dgm:prSet/>
      <dgm:spPr/>
      <dgm:t>
        <a:bodyPr/>
        <a:lstStyle/>
        <a:p>
          <a:endParaRPr lang="zh-CN" altLang="en-US"/>
        </a:p>
      </dgm:t>
    </dgm:pt>
    <dgm:pt modelId="{B177DBDA-613F-C344-92EC-EF84CBB3C2F9}" type="sibTrans" cxnId="{C9D04BCF-A0AC-5541-A86E-E248365BC017}">
      <dgm:prSet/>
      <dgm:spPr/>
      <dgm:t>
        <a:bodyPr/>
        <a:lstStyle/>
        <a:p>
          <a:endParaRPr lang="zh-CN" altLang="en-US"/>
        </a:p>
      </dgm:t>
    </dgm:pt>
    <dgm:pt modelId="{7542B5F5-DCE8-C14E-B30B-80FF6F8D3017}">
      <dgm:prSet phldrT="[文本]"/>
      <dgm:spPr/>
      <dgm:t>
        <a:bodyPr/>
        <a:lstStyle/>
        <a:p>
          <a:r>
            <a:rPr lang="en-US" altLang="en-US" dirty="0" smtClean="0"/>
            <a:t>beliefs</a:t>
          </a:r>
          <a:endParaRPr lang="zh-CN" altLang="en-US" dirty="0"/>
        </a:p>
      </dgm:t>
    </dgm:pt>
    <dgm:pt modelId="{D860B579-7B54-C241-B2EE-13B46BB3695D}" type="parTrans" cxnId="{39CA754F-E4DF-AD44-A328-32E0E6039A91}">
      <dgm:prSet/>
      <dgm:spPr/>
      <dgm:t>
        <a:bodyPr/>
        <a:lstStyle/>
        <a:p>
          <a:endParaRPr lang="zh-CN" altLang="en-US"/>
        </a:p>
      </dgm:t>
    </dgm:pt>
    <dgm:pt modelId="{87AFD124-1A2D-444D-AEF1-1DDF366E187B}" type="sibTrans" cxnId="{39CA754F-E4DF-AD44-A328-32E0E6039A91}">
      <dgm:prSet/>
      <dgm:spPr/>
      <dgm:t>
        <a:bodyPr/>
        <a:lstStyle/>
        <a:p>
          <a:endParaRPr lang="zh-CN" altLang="en-US"/>
        </a:p>
      </dgm:t>
    </dgm:pt>
    <dgm:pt modelId="{D69A6A15-0522-CE48-A67C-81096444019A}">
      <dgm:prSet phldrT="[文本]"/>
      <dgm:spPr/>
      <dgm:t>
        <a:bodyPr/>
        <a:lstStyle/>
        <a:p>
          <a:r>
            <a:rPr lang="en-US" altLang="en-US" dirty="0" smtClean="0"/>
            <a:t>expectation</a:t>
          </a:r>
          <a:endParaRPr lang="zh-CN" altLang="en-US" dirty="0"/>
        </a:p>
      </dgm:t>
    </dgm:pt>
    <dgm:pt modelId="{3816198D-2138-0444-922D-F506E0E63BEC}" type="parTrans" cxnId="{C5959969-0EC1-844E-945D-80A980666585}">
      <dgm:prSet/>
      <dgm:spPr/>
      <dgm:t>
        <a:bodyPr/>
        <a:lstStyle/>
        <a:p>
          <a:endParaRPr lang="zh-CN" altLang="en-US"/>
        </a:p>
      </dgm:t>
    </dgm:pt>
    <dgm:pt modelId="{BBD9DF42-3847-8047-9FDC-A9307B2E3AAD}" type="sibTrans" cxnId="{C5959969-0EC1-844E-945D-80A980666585}">
      <dgm:prSet/>
      <dgm:spPr/>
      <dgm:t>
        <a:bodyPr/>
        <a:lstStyle/>
        <a:p>
          <a:endParaRPr lang="zh-CN" altLang="en-US"/>
        </a:p>
      </dgm:t>
    </dgm:pt>
    <dgm:pt modelId="{4B136BA4-4E40-944D-876E-44C47ED6A85B}" type="pres">
      <dgm:prSet presAssocID="{BB72C336-A3B8-CB41-AA7B-CAFABA65F33D}" presName="Name0" presStyleCnt="0">
        <dgm:presLayoutVars>
          <dgm:dir/>
          <dgm:resizeHandles val="exact"/>
        </dgm:presLayoutVars>
      </dgm:prSet>
      <dgm:spPr/>
    </dgm:pt>
    <dgm:pt modelId="{92DFEEC8-5FDD-734D-8D37-218843C27C16}" type="pres">
      <dgm:prSet presAssocID="{F9A620A7-6B54-5D4B-8D59-3C42957173F0}" presName="compNode" presStyleCnt="0"/>
      <dgm:spPr/>
    </dgm:pt>
    <dgm:pt modelId="{0D1F68B9-9F70-4445-9C11-094FB48280F5}" type="pres">
      <dgm:prSet presAssocID="{F9A620A7-6B54-5D4B-8D59-3C42957173F0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3322162F-7721-0443-A847-C0BFD03DA90B}" type="pres">
      <dgm:prSet presAssocID="{F9A620A7-6B54-5D4B-8D59-3C42957173F0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80E6AB-14C1-ED41-B5A6-CDA5F8573465}" type="pres">
      <dgm:prSet presAssocID="{0951C23F-F88A-9A46-A0E8-DC6C3354E6E3}" presName="sibTrans" presStyleLbl="sibTrans2D1" presStyleIdx="0" presStyleCnt="0"/>
      <dgm:spPr/>
    </dgm:pt>
    <dgm:pt modelId="{A366B232-9901-DC44-B5E4-E4F926DAB357}" type="pres">
      <dgm:prSet presAssocID="{1CEF37BC-59EB-5E47-8006-FEBD97EC0412}" presName="compNode" presStyleCnt="0"/>
      <dgm:spPr/>
    </dgm:pt>
    <dgm:pt modelId="{24F0886F-6057-A74E-BB8A-23C7CDC33E44}" type="pres">
      <dgm:prSet presAssocID="{1CEF37BC-59EB-5E47-8006-FEBD97EC0412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07EAB56D-EAC1-3542-8E15-83AB432F1B6F}" type="pres">
      <dgm:prSet presAssocID="{1CEF37BC-59EB-5E47-8006-FEBD97EC0412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6AD09E-CC70-BF43-ABB7-1C8FA7940914}" type="pres">
      <dgm:prSet presAssocID="{B177DBDA-613F-C344-92EC-EF84CBB3C2F9}" presName="sibTrans" presStyleLbl="sibTrans2D1" presStyleIdx="0" presStyleCnt="0"/>
      <dgm:spPr/>
    </dgm:pt>
    <dgm:pt modelId="{4C577D4A-23BB-7940-BFBB-2F68B72B4375}" type="pres">
      <dgm:prSet presAssocID="{7542B5F5-DCE8-C14E-B30B-80FF6F8D3017}" presName="compNode" presStyleCnt="0"/>
      <dgm:spPr/>
    </dgm:pt>
    <dgm:pt modelId="{FF4D3FE1-C57B-374E-9488-545480C7F784}" type="pres">
      <dgm:prSet presAssocID="{7542B5F5-DCE8-C14E-B30B-80FF6F8D3017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D4AE6CD0-B61C-F242-B540-2CF8596CD4BC}" type="pres">
      <dgm:prSet presAssocID="{7542B5F5-DCE8-C14E-B30B-80FF6F8D3017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0EEF20-4A69-A14F-BA59-474DC3639F4A}" type="pres">
      <dgm:prSet presAssocID="{87AFD124-1A2D-444D-AEF1-1DDF366E187B}" presName="sibTrans" presStyleLbl="sibTrans2D1" presStyleIdx="0" presStyleCnt="0"/>
      <dgm:spPr/>
    </dgm:pt>
    <dgm:pt modelId="{754F4532-DD25-F544-9FE9-E1D0BBC31C33}" type="pres">
      <dgm:prSet presAssocID="{D69A6A15-0522-CE48-A67C-81096444019A}" presName="compNode" presStyleCnt="0"/>
      <dgm:spPr/>
    </dgm:pt>
    <dgm:pt modelId="{9D76C826-2CFD-E24C-8AD4-EAABC79A772D}" type="pres">
      <dgm:prSet presAssocID="{D69A6A15-0522-CE48-A67C-81096444019A}" presName="pict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D69C0081-B70C-414D-B2DA-A4AFD0AC3A05}" type="pres">
      <dgm:prSet presAssocID="{D69A6A15-0522-CE48-A67C-81096444019A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312D97-1134-5D41-9C50-6D9E99A551C3}" type="presOf" srcId="{87AFD124-1A2D-444D-AEF1-1DDF366E187B}" destId="{430EEF20-4A69-A14F-BA59-474DC3639F4A}" srcOrd="0" destOrd="0" presId="urn:microsoft.com/office/officeart/2005/8/layout/pList1"/>
    <dgm:cxn modelId="{E691B047-7598-334C-8657-7790A30D28C9}" srcId="{BB72C336-A3B8-CB41-AA7B-CAFABA65F33D}" destId="{F9A620A7-6B54-5D4B-8D59-3C42957173F0}" srcOrd="0" destOrd="0" parTransId="{5FB4ECF9-FA79-954C-B8DD-F916C9C268EA}" sibTransId="{0951C23F-F88A-9A46-A0E8-DC6C3354E6E3}"/>
    <dgm:cxn modelId="{C9D04BCF-A0AC-5541-A86E-E248365BC017}" srcId="{BB72C336-A3B8-CB41-AA7B-CAFABA65F33D}" destId="{1CEF37BC-59EB-5E47-8006-FEBD97EC0412}" srcOrd="1" destOrd="0" parTransId="{3B5A3BC5-12D3-9140-BE1D-88DF222CB308}" sibTransId="{B177DBDA-613F-C344-92EC-EF84CBB3C2F9}"/>
    <dgm:cxn modelId="{0F3BA897-5378-7147-B505-665342B59BA8}" type="presOf" srcId="{F9A620A7-6B54-5D4B-8D59-3C42957173F0}" destId="{3322162F-7721-0443-A847-C0BFD03DA90B}" srcOrd="0" destOrd="0" presId="urn:microsoft.com/office/officeart/2005/8/layout/pList1"/>
    <dgm:cxn modelId="{C5959969-0EC1-844E-945D-80A980666585}" srcId="{BB72C336-A3B8-CB41-AA7B-CAFABA65F33D}" destId="{D69A6A15-0522-CE48-A67C-81096444019A}" srcOrd="3" destOrd="0" parTransId="{3816198D-2138-0444-922D-F506E0E63BEC}" sibTransId="{BBD9DF42-3847-8047-9FDC-A9307B2E3AAD}"/>
    <dgm:cxn modelId="{3FF88D77-4B71-C048-9782-49261BE98682}" type="presOf" srcId="{BB72C336-A3B8-CB41-AA7B-CAFABA65F33D}" destId="{4B136BA4-4E40-944D-876E-44C47ED6A85B}" srcOrd="0" destOrd="0" presId="urn:microsoft.com/office/officeart/2005/8/layout/pList1"/>
    <dgm:cxn modelId="{39CA754F-E4DF-AD44-A328-32E0E6039A91}" srcId="{BB72C336-A3B8-CB41-AA7B-CAFABA65F33D}" destId="{7542B5F5-DCE8-C14E-B30B-80FF6F8D3017}" srcOrd="2" destOrd="0" parTransId="{D860B579-7B54-C241-B2EE-13B46BB3695D}" sibTransId="{87AFD124-1A2D-444D-AEF1-1DDF366E187B}"/>
    <dgm:cxn modelId="{65B2592A-7244-0244-AF9E-9622C315BED7}" type="presOf" srcId="{7542B5F5-DCE8-C14E-B30B-80FF6F8D3017}" destId="{D4AE6CD0-B61C-F242-B540-2CF8596CD4BC}" srcOrd="0" destOrd="0" presId="urn:microsoft.com/office/officeart/2005/8/layout/pList1"/>
    <dgm:cxn modelId="{32FEB7A9-5640-934A-8449-FF861061F718}" type="presOf" srcId="{B177DBDA-613F-C344-92EC-EF84CBB3C2F9}" destId="{F26AD09E-CC70-BF43-ABB7-1C8FA7940914}" srcOrd="0" destOrd="0" presId="urn:microsoft.com/office/officeart/2005/8/layout/pList1"/>
    <dgm:cxn modelId="{41597908-3578-7640-B15B-A5CDA3495A58}" type="presOf" srcId="{1CEF37BC-59EB-5E47-8006-FEBD97EC0412}" destId="{07EAB56D-EAC1-3542-8E15-83AB432F1B6F}" srcOrd="0" destOrd="0" presId="urn:microsoft.com/office/officeart/2005/8/layout/pList1"/>
    <dgm:cxn modelId="{2135FBCC-CE59-AA47-BDE3-9E75DC1DE3B8}" type="presOf" srcId="{D69A6A15-0522-CE48-A67C-81096444019A}" destId="{D69C0081-B70C-414D-B2DA-A4AFD0AC3A05}" srcOrd="0" destOrd="0" presId="urn:microsoft.com/office/officeart/2005/8/layout/pList1"/>
    <dgm:cxn modelId="{718B7412-5AED-0940-9433-B19FFCF8C483}" type="presOf" srcId="{0951C23F-F88A-9A46-A0E8-DC6C3354E6E3}" destId="{EC80E6AB-14C1-ED41-B5A6-CDA5F8573465}" srcOrd="0" destOrd="0" presId="urn:microsoft.com/office/officeart/2005/8/layout/pList1"/>
    <dgm:cxn modelId="{59B13167-DEE2-2148-BF33-9A9C287C4B6A}" type="presParOf" srcId="{4B136BA4-4E40-944D-876E-44C47ED6A85B}" destId="{92DFEEC8-5FDD-734D-8D37-218843C27C16}" srcOrd="0" destOrd="0" presId="urn:microsoft.com/office/officeart/2005/8/layout/pList1"/>
    <dgm:cxn modelId="{39E36250-5B63-0349-9E32-27E7CC47CF74}" type="presParOf" srcId="{92DFEEC8-5FDD-734D-8D37-218843C27C16}" destId="{0D1F68B9-9F70-4445-9C11-094FB48280F5}" srcOrd="0" destOrd="0" presId="urn:microsoft.com/office/officeart/2005/8/layout/pList1"/>
    <dgm:cxn modelId="{2EFD333B-D173-CD49-8375-050ABE302CBF}" type="presParOf" srcId="{92DFEEC8-5FDD-734D-8D37-218843C27C16}" destId="{3322162F-7721-0443-A847-C0BFD03DA90B}" srcOrd="1" destOrd="0" presId="urn:microsoft.com/office/officeart/2005/8/layout/pList1"/>
    <dgm:cxn modelId="{C4C3DC80-46E0-D34D-B169-42DF9625A53A}" type="presParOf" srcId="{4B136BA4-4E40-944D-876E-44C47ED6A85B}" destId="{EC80E6AB-14C1-ED41-B5A6-CDA5F8573465}" srcOrd="1" destOrd="0" presId="urn:microsoft.com/office/officeart/2005/8/layout/pList1"/>
    <dgm:cxn modelId="{8460F4DC-4285-A842-B1F8-F5F2BAA82369}" type="presParOf" srcId="{4B136BA4-4E40-944D-876E-44C47ED6A85B}" destId="{A366B232-9901-DC44-B5E4-E4F926DAB357}" srcOrd="2" destOrd="0" presId="urn:microsoft.com/office/officeart/2005/8/layout/pList1"/>
    <dgm:cxn modelId="{DBEC50A7-698F-A249-8F42-52AF37597DC7}" type="presParOf" srcId="{A366B232-9901-DC44-B5E4-E4F926DAB357}" destId="{24F0886F-6057-A74E-BB8A-23C7CDC33E44}" srcOrd="0" destOrd="0" presId="urn:microsoft.com/office/officeart/2005/8/layout/pList1"/>
    <dgm:cxn modelId="{52548238-C764-1841-BD6F-6C114DEF0577}" type="presParOf" srcId="{A366B232-9901-DC44-B5E4-E4F926DAB357}" destId="{07EAB56D-EAC1-3542-8E15-83AB432F1B6F}" srcOrd="1" destOrd="0" presId="urn:microsoft.com/office/officeart/2005/8/layout/pList1"/>
    <dgm:cxn modelId="{DE7D9CE0-D203-F046-8746-16C196C22248}" type="presParOf" srcId="{4B136BA4-4E40-944D-876E-44C47ED6A85B}" destId="{F26AD09E-CC70-BF43-ABB7-1C8FA7940914}" srcOrd="3" destOrd="0" presId="urn:microsoft.com/office/officeart/2005/8/layout/pList1"/>
    <dgm:cxn modelId="{0C8AA021-7C66-A641-89E4-52A7D242D056}" type="presParOf" srcId="{4B136BA4-4E40-944D-876E-44C47ED6A85B}" destId="{4C577D4A-23BB-7940-BFBB-2F68B72B4375}" srcOrd="4" destOrd="0" presId="urn:microsoft.com/office/officeart/2005/8/layout/pList1"/>
    <dgm:cxn modelId="{93A6D026-D470-8D47-9A79-431723364A11}" type="presParOf" srcId="{4C577D4A-23BB-7940-BFBB-2F68B72B4375}" destId="{FF4D3FE1-C57B-374E-9488-545480C7F784}" srcOrd="0" destOrd="0" presId="urn:microsoft.com/office/officeart/2005/8/layout/pList1"/>
    <dgm:cxn modelId="{802C8423-F7F4-024E-9EDF-4FAB98F352C1}" type="presParOf" srcId="{4C577D4A-23BB-7940-BFBB-2F68B72B4375}" destId="{D4AE6CD0-B61C-F242-B540-2CF8596CD4BC}" srcOrd="1" destOrd="0" presId="urn:microsoft.com/office/officeart/2005/8/layout/pList1"/>
    <dgm:cxn modelId="{8A911894-494D-B941-B8E5-F7D0E459DA8F}" type="presParOf" srcId="{4B136BA4-4E40-944D-876E-44C47ED6A85B}" destId="{430EEF20-4A69-A14F-BA59-474DC3639F4A}" srcOrd="5" destOrd="0" presId="urn:microsoft.com/office/officeart/2005/8/layout/pList1"/>
    <dgm:cxn modelId="{541BB52D-FC05-C246-874E-4156B3A6CE14}" type="presParOf" srcId="{4B136BA4-4E40-944D-876E-44C47ED6A85B}" destId="{754F4532-DD25-F544-9FE9-E1D0BBC31C33}" srcOrd="6" destOrd="0" presId="urn:microsoft.com/office/officeart/2005/8/layout/pList1"/>
    <dgm:cxn modelId="{9B38768E-DB1E-0740-82F3-20CB527DBD80}" type="presParOf" srcId="{754F4532-DD25-F544-9FE9-E1D0BBC31C33}" destId="{9D76C826-2CFD-E24C-8AD4-EAABC79A772D}" srcOrd="0" destOrd="0" presId="urn:microsoft.com/office/officeart/2005/8/layout/pList1"/>
    <dgm:cxn modelId="{46A9C199-37DC-7F4E-B99F-86266CA9BBE2}" type="presParOf" srcId="{754F4532-DD25-F544-9FE9-E1D0BBC31C33}" destId="{D69C0081-B70C-414D-B2DA-A4AFD0AC3A05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0FF142-46C2-4449-9D8D-54DCE8DC14C9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1B4936-031D-9145-9856-CAF94257E7C3}">
      <dgm:prSet phldrT="[文本]"/>
      <dgm:spPr/>
      <dgm:t>
        <a:bodyPr/>
        <a:lstStyle/>
        <a:p>
          <a:r>
            <a:rPr lang="zh-CN" altLang="en-US" smtClean="0"/>
            <a:t>努力是成功的先决条件</a:t>
          </a:r>
          <a:endParaRPr lang="zh-CN" altLang="en-US" dirty="0"/>
        </a:p>
      </dgm:t>
    </dgm:pt>
    <dgm:pt modelId="{BE151C92-66A3-5440-B28D-CDD48BBCDC23}" type="parTrans" cxnId="{0D58700A-DFD9-7341-A792-A1F3778A71CC}">
      <dgm:prSet/>
      <dgm:spPr/>
      <dgm:t>
        <a:bodyPr/>
        <a:lstStyle/>
        <a:p>
          <a:endParaRPr lang="zh-CN" altLang="en-US"/>
        </a:p>
      </dgm:t>
    </dgm:pt>
    <dgm:pt modelId="{6345E642-0A94-3344-B2F2-C575DB49F0CD}" type="sibTrans" cxnId="{0D58700A-DFD9-7341-A792-A1F3778A71CC}">
      <dgm:prSet/>
      <dgm:spPr/>
      <dgm:t>
        <a:bodyPr/>
        <a:lstStyle/>
        <a:p>
          <a:endParaRPr lang="zh-CN" altLang="en-US"/>
        </a:p>
      </dgm:t>
    </dgm:pt>
    <dgm:pt modelId="{2B1265AA-3E56-9549-858E-9600DE4F3B2B}">
      <dgm:prSet phldrT="[文本]"/>
      <dgm:spPr/>
      <dgm:t>
        <a:bodyPr/>
        <a:lstStyle/>
        <a:p>
          <a:r>
            <a:rPr lang="zh-CN" altLang="en-US" dirty="0" smtClean="0"/>
            <a:t>选择比努力更重要</a:t>
          </a:r>
          <a:endParaRPr lang="zh-CN" altLang="en-US" dirty="0"/>
        </a:p>
      </dgm:t>
    </dgm:pt>
    <dgm:pt modelId="{2D2C050F-D4A2-4A44-96BA-07689E00FB90}" type="parTrans" cxnId="{256B09B0-CF28-E04D-A37F-12CFF7D73C75}">
      <dgm:prSet/>
      <dgm:spPr/>
      <dgm:t>
        <a:bodyPr/>
        <a:lstStyle/>
        <a:p>
          <a:endParaRPr lang="zh-CN" altLang="en-US"/>
        </a:p>
      </dgm:t>
    </dgm:pt>
    <dgm:pt modelId="{0B4A6016-868D-A143-AF7E-BEB3931B53E5}" type="sibTrans" cxnId="{256B09B0-CF28-E04D-A37F-12CFF7D73C75}">
      <dgm:prSet/>
      <dgm:spPr/>
      <dgm:t>
        <a:bodyPr/>
        <a:lstStyle/>
        <a:p>
          <a:endParaRPr lang="zh-CN" altLang="en-US"/>
        </a:p>
      </dgm:t>
    </dgm:pt>
    <dgm:pt modelId="{BBC3D798-EC19-644A-AC2B-8C47208E524A}">
      <dgm:prSet phldrT="[文本]"/>
      <dgm:spPr/>
      <dgm:t>
        <a:bodyPr/>
        <a:lstStyle/>
        <a:p>
          <a:r>
            <a:rPr lang="zh-CN" altLang="en-US" dirty="0" smtClean="0"/>
            <a:t>我一定会成为千万富翁</a:t>
          </a:r>
          <a:endParaRPr lang="zh-CN" altLang="en-US" dirty="0"/>
        </a:p>
      </dgm:t>
    </dgm:pt>
    <dgm:pt modelId="{40844932-1BD2-8844-96A6-1F1E2312E954}" type="parTrans" cxnId="{B838CEF5-4972-8342-A7EF-44DC6DDD04AC}">
      <dgm:prSet/>
      <dgm:spPr/>
      <dgm:t>
        <a:bodyPr/>
        <a:lstStyle/>
        <a:p>
          <a:endParaRPr lang="zh-CN" altLang="en-US"/>
        </a:p>
      </dgm:t>
    </dgm:pt>
    <dgm:pt modelId="{AE1E96C4-A55E-6F40-9962-91D730EEEED5}" type="sibTrans" cxnId="{B838CEF5-4972-8342-A7EF-44DC6DDD04AC}">
      <dgm:prSet/>
      <dgm:spPr/>
      <dgm:t>
        <a:bodyPr/>
        <a:lstStyle/>
        <a:p>
          <a:endParaRPr lang="zh-CN" altLang="en-US"/>
        </a:p>
      </dgm:t>
    </dgm:pt>
    <dgm:pt modelId="{DFE4C264-357A-CF48-9232-CDE2072EB67D}">
      <dgm:prSet/>
      <dgm:spPr/>
      <dgm:t>
        <a:bodyPr/>
        <a:lstStyle/>
        <a:p>
          <a:r>
            <a:rPr lang="zh-CN" altLang="en-US" dirty="0" smtClean="0"/>
            <a:t>一群志同道合的人合作才能成事</a:t>
          </a:r>
          <a:endParaRPr lang="zh-CN" altLang="en-US" dirty="0"/>
        </a:p>
      </dgm:t>
    </dgm:pt>
    <dgm:pt modelId="{9607C7E0-AB90-7C43-A590-7560EC53D561}" type="parTrans" cxnId="{D48324EC-06F3-A947-8671-3881D373C502}">
      <dgm:prSet/>
      <dgm:spPr/>
      <dgm:t>
        <a:bodyPr/>
        <a:lstStyle/>
        <a:p>
          <a:endParaRPr lang="zh-CN" altLang="en-US"/>
        </a:p>
      </dgm:t>
    </dgm:pt>
    <dgm:pt modelId="{8FF37502-00DB-9647-89BF-EC6796FBC0AB}" type="sibTrans" cxnId="{D48324EC-06F3-A947-8671-3881D373C502}">
      <dgm:prSet/>
      <dgm:spPr/>
      <dgm:t>
        <a:bodyPr/>
        <a:lstStyle/>
        <a:p>
          <a:endParaRPr lang="zh-CN" altLang="en-US"/>
        </a:p>
      </dgm:t>
    </dgm:pt>
    <dgm:pt modelId="{F5332504-185A-314C-B8D8-8590787444CD}">
      <dgm:prSet/>
      <dgm:spPr/>
      <dgm:t>
        <a:bodyPr/>
        <a:lstStyle/>
        <a:p>
          <a:r>
            <a:rPr lang="zh-CN" altLang="en-US" dirty="0" smtClean="0"/>
            <a:t>做错事比不做事更好</a:t>
          </a:r>
          <a:endParaRPr lang="zh-CN" altLang="en-US" dirty="0"/>
        </a:p>
      </dgm:t>
    </dgm:pt>
    <dgm:pt modelId="{9A9BBD11-109F-BC4C-99BE-5958CB219173}" type="parTrans" cxnId="{C75661AF-2979-9F4C-8C67-E26DEAE24FAB}">
      <dgm:prSet/>
      <dgm:spPr/>
      <dgm:t>
        <a:bodyPr/>
        <a:lstStyle/>
        <a:p>
          <a:endParaRPr lang="zh-CN" altLang="en-US"/>
        </a:p>
      </dgm:t>
    </dgm:pt>
    <dgm:pt modelId="{980E5DD0-BA93-5B4F-BB07-29BB62CCF1D8}" type="sibTrans" cxnId="{C75661AF-2979-9F4C-8C67-E26DEAE24FAB}">
      <dgm:prSet/>
      <dgm:spPr/>
      <dgm:t>
        <a:bodyPr/>
        <a:lstStyle/>
        <a:p>
          <a:endParaRPr lang="zh-CN" altLang="en-US"/>
        </a:p>
      </dgm:t>
    </dgm:pt>
    <dgm:pt modelId="{B2E2AE48-C45B-614E-84A3-180716D5FB7D}">
      <dgm:prSet/>
      <dgm:spPr/>
      <dgm:t>
        <a:bodyPr/>
        <a:lstStyle/>
        <a:p>
          <a:r>
            <a:rPr lang="zh-CN" altLang="en-US" dirty="0" smtClean="0"/>
            <a:t>将军赶路，莫追小兔</a:t>
          </a:r>
          <a:endParaRPr lang="zh-CN" altLang="en-US" dirty="0"/>
        </a:p>
      </dgm:t>
    </dgm:pt>
    <dgm:pt modelId="{430BC3C5-347A-BE44-89B4-74DDBBFB7A62}" type="parTrans" cxnId="{5C7A43A8-81A0-BC4F-B443-5DB505BCE6F4}">
      <dgm:prSet/>
      <dgm:spPr/>
      <dgm:t>
        <a:bodyPr/>
        <a:lstStyle/>
        <a:p>
          <a:endParaRPr lang="zh-CN" altLang="en-US"/>
        </a:p>
      </dgm:t>
    </dgm:pt>
    <dgm:pt modelId="{69D75EF8-6909-2B42-B8F5-ED8A0CD8542D}" type="sibTrans" cxnId="{5C7A43A8-81A0-BC4F-B443-5DB505BCE6F4}">
      <dgm:prSet/>
      <dgm:spPr/>
      <dgm:t>
        <a:bodyPr/>
        <a:lstStyle/>
        <a:p>
          <a:endParaRPr lang="zh-CN" altLang="en-US"/>
        </a:p>
      </dgm:t>
    </dgm:pt>
    <dgm:pt modelId="{A22ADA5F-BF7C-C34E-8ABC-7C1545ED1E04}" type="pres">
      <dgm:prSet presAssocID="{220FF142-46C2-4449-9D8D-54DCE8DC14C9}" presName="linear" presStyleCnt="0">
        <dgm:presLayoutVars>
          <dgm:dir/>
          <dgm:animLvl val="lvl"/>
          <dgm:resizeHandles val="exact"/>
        </dgm:presLayoutVars>
      </dgm:prSet>
      <dgm:spPr/>
    </dgm:pt>
    <dgm:pt modelId="{8886B976-B255-A44B-9412-6C5F79011C50}" type="pres">
      <dgm:prSet presAssocID="{951B4936-031D-9145-9856-CAF94257E7C3}" presName="parentLin" presStyleCnt="0"/>
      <dgm:spPr/>
    </dgm:pt>
    <dgm:pt modelId="{D613A437-883D-044D-BE40-E361BB2A8D3E}" type="pres">
      <dgm:prSet presAssocID="{951B4936-031D-9145-9856-CAF94257E7C3}" presName="parentLeftMargin" presStyleLbl="node1" presStyleIdx="0" presStyleCnt="6"/>
      <dgm:spPr/>
    </dgm:pt>
    <dgm:pt modelId="{BE15E870-FB6E-C44C-B23D-136FC0E115AD}" type="pres">
      <dgm:prSet presAssocID="{951B4936-031D-9145-9856-CAF94257E7C3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D35CDA-2358-CB46-96D1-6944C86D2109}" type="pres">
      <dgm:prSet presAssocID="{951B4936-031D-9145-9856-CAF94257E7C3}" presName="negativeSpace" presStyleCnt="0"/>
      <dgm:spPr/>
    </dgm:pt>
    <dgm:pt modelId="{19B24CFD-F413-E64A-B2D6-37CEC694919B}" type="pres">
      <dgm:prSet presAssocID="{951B4936-031D-9145-9856-CAF94257E7C3}" presName="childText" presStyleLbl="conFgAcc1" presStyleIdx="0" presStyleCnt="6">
        <dgm:presLayoutVars>
          <dgm:bulletEnabled val="1"/>
        </dgm:presLayoutVars>
      </dgm:prSet>
      <dgm:spPr/>
    </dgm:pt>
    <dgm:pt modelId="{02022EDF-9982-3846-8D18-DCDE0AC5B1C6}" type="pres">
      <dgm:prSet presAssocID="{6345E642-0A94-3344-B2F2-C575DB49F0CD}" presName="spaceBetweenRectangles" presStyleCnt="0"/>
      <dgm:spPr/>
    </dgm:pt>
    <dgm:pt modelId="{352373C2-A192-A448-8698-F26FD7DBCFC8}" type="pres">
      <dgm:prSet presAssocID="{2B1265AA-3E56-9549-858E-9600DE4F3B2B}" presName="parentLin" presStyleCnt="0"/>
      <dgm:spPr/>
    </dgm:pt>
    <dgm:pt modelId="{E1FB6610-B82B-7941-9787-32D28087F671}" type="pres">
      <dgm:prSet presAssocID="{2B1265AA-3E56-9549-858E-9600DE4F3B2B}" presName="parentLeftMargin" presStyleLbl="node1" presStyleIdx="0" presStyleCnt="6"/>
      <dgm:spPr/>
    </dgm:pt>
    <dgm:pt modelId="{41C6A76E-790B-994A-9BE8-7E2636D795D8}" type="pres">
      <dgm:prSet presAssocID="{2B1265AA-3E56-9549-858E-9600DE4F3B2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6D1A75-1410-0D43-A3BA-53C4A8B049C5}" type="pres">
      <dgm:prSet presAssocID="{2B1265AA-3E56-9549-858E-9600DE4F3B2B}" presName="negativeSpace" presStyleCnt="0"/>
      <dgm:spPr/>
    </dgm:pt>
    <dgm:pt modelId="{2DEA60BD-2D34-414C-AA4B-5250AAF6B498}" type="pres">
      <dgm:prSet presAssocID="{2B1265AA-3E56-9549-858E-9600DE4F3B2B}" presName="childText" presStyleLbl="conFgAcc1" presStyleIdx="1" presStyleCnt="6">
        <dgm:presLayoutVars>
          <dgm:bulletEnabled val="1"/>
        </dgm:presLayoutVars>
      </dgm:prSet>
      <dgm:spPr/>
    </dgm:pt>
    <dgm:pt modelId="{AC728765-799D-6E41-87B0-0BCBB6842C2C}" type="pres">
      <dgm:prSet presAssocID="{0B4A6016-868D-A143-AF7E-BEB3931B53E5}" presName="spaceBetweenRectangles" presStyleCnt="0"/>
      <dgm:spPr/>
    </dgm:pt>
    <dgm:pt modelId="{8AD7908E-073F-B647-8897-508C9BA72767}" type="pres">
      <dgm:prSet presAssocID="{BBC3D798-EC19-644A-AC2B-8C47208E524A}" presName="parentLin" presStyleCnt="0"/>
      <dgm:spPr/>
    </dgm:pt>
    <dgm:pt modelId="{B4FD0146-0D76-5D44-A9E1-B38E4917671C}" type="pres">
      <dgm:prSet presAssocID="{BBC3D798-EC19-644A-AC2B-8C47208E524A}" presName="parentLeftMargin" presStyleLbl="node1" presStyleIdx="1" presStyleCnt="6"/>
      <dgm:spPr/>
    </dgm:pt>
    <dgm:pt modelId="{429470A9-0150-6046-8262-6C0236D516B8}" type="pres">
      <dgm:prSet presAssocID="{BBC3D798-EC19-644A-AC2B-8C47208E524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CB8EC4-136D-E549-BC30-F517BD988312}" type="pres">
      <dgm:prSet presAssocID="{BBC3D798-EC19-644A-AC2B-8C47208E524A}" presName="negativeSpace" presStyleCnt="0"/>
      <dgm:spPr/>
    </dgm:pt>
    <dgm:pt modelId="{413D3238-A88E-3F40-A25B-3061B26F4232}" type="pres">
      <dgm:prSet presAssocID="{BBC3D798-EC19-644A-AC2B-8C47208E524A}" presName="childText" presStyleLbl="conFgAcc1" presStyleIdx="2" presStyleCnt="6">
        <dgm:presLayoutVars>
          <dgm:bulletEnabled val="1"/>
        </dgm:presLayoutVars>
      </dgm:prSet>
      <dgm:spPr/>
    </dgm:pt>
    <dgm:pt modelId="{0009772A-CD3E-E047-B71C-15B882C74AD5}" type="pres">
      <dgm:prSet presAssocID="{AE1E96C4-A55E-6F40-9962-91D730EEEED5}" presName="spaceBetweenRectangles" presStyleCnt="0"/>
      <dgm:spPr/>
    </dgm:pt>
    <dgm:pt modelId="{24974998-9315-124F-BE3F-2BA00C4EFCD2}" type="pres">
      <dgm:prSet presAssocID="{DFE4C264-357A-CF48-9232-CDE2072EB67D}" presName="parentLin" presStyleCnt="0"/>
      <dgm:spPr/>
    </dgm:pt>
    <dgm:pt modelId="{FA310383-0BE2-244A-B6FA-63BD74D302EF}" type="pres">
      <dgm:prSet presAssocID="{DFE4C264-357A-CF48-9232-CDE2072EB67D}" presName="parentLeftMargin" presStyleLbl="node1" presStyleIdx="2" presStyleCnt="6"/>
      <dgm:spPr/>
    </dgm:pt>
    <dgm:pt modelId="{EE532ED4-6C3F-7D43-97B1-3A2BDB0BBD69}" type="pres">
      <dgm:prSet presAssocID="{DFE4C264-357A-CF48-9232-CDE2072EB67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C23BF9-08B6-7144-8AF7-B3C9373280F8}" type="pres">
      <dgm:prSet presAssocID="{DFE4C264-357A-CF48-9232-CDE2072EB67D}" presName="negativeSpace" presStyleCnt="0"/>
      <dgm:spPr/>
    </dgm:pt>
    <dgm:pt modelId="{D23B61B3-30D4-E644-88EE-F3F5940813F5}" type="pres">
      <dgm:prSet presAssocID="{DFE4C264-357A-CF48-9232-CDE2072EB67D}" presName="childText" presStyleLbl="conFgAcc1" presStyleIdx="3" presStyleCnt="6">
        <dgm:presLayoutVars>
          <dgm:bulletEnabled val="1"/>
        </dgm:presLayoutVars>
      </dgm:prSet>
      <dgm:spPr/>
    </dgm:pt>
    <dgm:pt modelId="{1418E628-2C92-7844-9972-3CFEA30B07B8}" type="pres">
      <dgm:prSet presAssocID="{8FF37502-00DB-9647-89BF-EC6796FBC0AB}" presName="spaceBetweenRectangles" presStyleCnt="0"/>
      <dgm:spPr/>
    </dgm:pt>
    <dgm:pt modelId="{4E36AD55-6597-5741-A9CA-7B12AF9DE765}" type="pres">
      <dgm:prSet presAssocID="{F5332504-185A-314C-B8D8-8590787444CD}" presName="parentLin" presStyleCnt="0"/>
      <dgm:spPr/>
    </dgm:pt>
    <dgm:pt modelId="{11A86B43-EE7F-FC45-8993-EACA9C3322A5}" type="pres">
      <dgm:prSet presAssocID="{F5332504-185A-314C-B8D8-8590787444CD}" presName="parentLeftMargin" presStyleLbl="node1" presStyleIdx="3" presStyleCnt="6"/>
      <dgm:spPr/>
    </dgm:pt>
    <dgm:pt modelId="{E39A7FEE-31F4-DE45-ADF9-33D9781B0974}" type="pres">
      <dgm:prSet presAssocID="{F5332504-185A-314C-B8D8-8590787444C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3C0E76-75B0-8C40-914A-E21C6741A8B2}" type="pres">
      <dgm:prSet presAssocID="{F5332504-185A-314C-B8D8-8590787444CD}" presName="negativeSpace" presStyleCnt="0"/>
      <dgm:spPr/>
    </dgm:pt>
    <dgm:pt modelId="{0596CD84-2A98-8241-BB7B-6C747991824F}" type="pres">
      <dgm:prSet presAssocID="{F5332504-185A-314C-B8D8-8590787444CD}" presName="childText" presStyleLbl="conFgAcc1" presStyleIdx="4" presStyleCnt="6">
        <dgm:presLayoutVars>
          <dgm:bulletEnabled val="1"/>
        </dgm:presLayoutVars>
      </dgm:prSet>
      <dgm:spPr/>
    </dgm:pt>
    <dgm:pt modelId="{1B8EE9FA-F431-FD4B-8E5A-3FEF24BB34F9}" type="pres">
      <dgm:prSet presAssocID="{980E5DD0-BA93-5B4F-BB07-29BB62CCF1D8}" presName="spaceBetweenRectangles" presStyleCnt="0"/>
      <dgm:spPr/>
    </dgm:pt>
    <dgm:pt modelId="{8C034731-6801-D542-BB6E-016EB29B4C14}" type="pres">
      <dgm:prSet presAssocID="{B2E2AE48-C45B-614E-84A3-180716D5FB7D}" presName="parentLin" presStyleCnt="0"/>
      <dgm:spPr/>
    </dgm:pt>
    <dgm:pt modelId="{BF1607EE-29FD-C24D-8643-0EDDCC346A23}" type="pres">
      <dgm:prSet presAssocID="{B2E2AE48-C45B-614E-84A3-180716D5FB7D}" presName="parentLeftMargin" presStyleLbl="node1" presStyleIdx="4" presStyleCnt="6"/>
      <dgm:spPr/>
    </dgm:pt>
    <dgm:pt modelId="{2540EEA9-3170-8D4D-8EB1-5E1AF98702F0}" type="pres">
      <dgm:prSet presAssocID="{B2E2AE48-C45B-614E-84A3-180716D5FB7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01CCFE-3B9E-CA4E-AF47-D9C31BC8545D}" type="pres">
      <dgm:prSet presAssocID="{B2E2AE48-C45B-614E-84A3-180716D5FB7D}" presName="negativeSpace" presStyleCnt="0"/>
      <dgm:spPr/>
    </dgm:pt>
    <dgm:pt modelId="{C9AF6A7D-9F4E-434E-82B1-1349F3F19635}" type="pres">
      <dgm:prSet presAssocID="{B2E2AE48-C45B-614E-84A3-180716D5FB7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BE26591-2DEE-5E4E-8030-6020AC8BCF89}" type="presOf" srcId="{F5332504-185A-314C-B8D8-8590787444CD}" destId="{E39A7FEE-31F4-DE45-ADF9-33D9781B0974}" srcOrd="1" destOrd="0" presId="urn:microsoft.com/office/officeart/2005/8/layout/list1"/>
    <dgm:cxn modelId="{5C7A43A8-81A0-BC4F-B443-5DB505BCE6F4}" srcId="{220FF142-46C2-4449-9D8D-54DCE8DC14C9}" destId="{B2E2AE48-C45B-614E-84A3-180716D5FB7D}" srcOrd="5" destOrd="0" parTransId="{430BC3C5-347A-BE44-89B4-74DDBBFB7A62}" sibTransId="{69D75EF8-6909-2B42-B8F5-ED8A0CD8542D}"/>
    <dgm:cxn modelId="{AECD99C8-424F-1249-8018-7D9839D69324}" type="presOf" srcId="{DFE4C264-357A-CF48-9232-CDE2072EB67D}" destId="{FA310383-0BE2-244A-B6FA-63BD74D302EF}" srcOrd="0" destOrd="0" presId="urn:microsoft.com/office/officeart/2005/8/layout/list1"/>
    <dgm:cxn modelId="{0D58700A-DFD9-7341-A792-A1F3778A71CC}" srcId="{220FF142-46C2-4449-9D8D-54DCE8DC14C9}" destId="{951B4936-031D-9145-9856-CAF94257E7C3}" srcOrd="0" destOrd="0" parTransId="{BE151C92-66A3-5440-B28D-CDD48BBCDC23}" sibTransId="{6345E642-0A94-3344-B2F2-C575DB49F0CD}"/>
    <dgm:cxn modelId="{1BADE74D-2D72-354E-BC9C-65F32446934D}" type="presOf" srcId="{220FF142-46C2-4449-9D8D-54DCE8DC14C9}" destId="{A22ADA5F-BF7C-C34E-8ABC-7C1545ED1E04}" srcOrd="0" destOrd="0" presId="urn:microsoft.com/office/officeart/2005/8/layout/list1"/>
    <dgm:cxn modelId="{C75661AF-2979-9F4C-8C67-E26DEAE24FAB}" srcId="{220FF142-46C2-4449-9D8D-54DCE8DC14C9}" destId="{F5332504-185A-314C-B8D8-8590787444CD}" srcOrd="4" destOrd="0" parTransId="{9A9BBD11-109F-BC4C-99BE-5958CB219173}" sibTransId="{980E5DD0-BA93-5B4F-BB07-29BB62CCF1D8}"/>
    <dgm:cxn modelId="{2C1E93A0-903E-AB4C-B8F7-BF419E90B715}" type="presOf" srcId="{B2E2AE48-C45B-614E-84A3-180716D5FB7D}" destId="{2540EEA9-3170-8D4D-8EB1-5E1AF98702F0}" srcOrd="1" destOrd="0" presId="urn:microsoft.com/office/officeart/2005/8/layout/list1"/>
    <dgm:cxn modelId="{74682926-7E6F-FA44-826D-565DE31FF402}" type="presOf" srcId="{DFE4C264-357A-CF48-9232-CDE2072EB67D}" destId="{EE532ED4-6C3F-7D43-97B1-3A2BDB0BBD69}" srcOrd="1" destOrd="0" presId="urn:microsoft.com/office/officeart/2005/8/layout/list1"/>
    <dgm:cxn modelId="{CA3BBAA8-B602-AA44-B2B6-048830F8E780}" type="presOf" srcId="{B2E2AE48-C45B-614E-84A3-180716D5FB7D}" destId="{BF1607EE-29FD-C24D-8643-0EDDCC346A23}" srcOrd="0" destOrd="0" presId="urn:microsoft.com/office/officeart/2005/8/layout/list1"/>
    <dgm:cxn modelId="{5DEF0F1D-3752-0847-AF62-AD1305DC3443}" type="presOf" srcId="{BBC3D798-EC19-644A-AC2B-8C47208E524A}" destId="{B4FD0146-0D76-5D44-A9E1-B38E4917671C}" srcOrd="0" destOrd="0" presId="urn:microsoft.com/office/officeart/2005/8/layout/list1"/>
    <dgm:cxn modelId="{1FE4C86B-E1B8-B847-85D6-FA8EEA95A975}" type="presOf" srcId="{951B4936-031D-9145-9856-CAF94257E7C3}" destId="{D613A437-883D-044D-BE40-E361BB2A8D3E}" srcOrd="0" destOrd="0" presId="urn:microsoft.com/office/officeart/2005/8/layout/list1"/>
    <dgm:cxn modelId="{5E577C91-D2F7-0C42-9F76-423EA00CABAC}" type="presOf" srcId="{F5332504-185A-314C-B8D8-8590787444CD}" destId="{11A86B43-EE7F-FC45-8993-EACA9C3322A5}" srcOrd="0" destOrd="0" presId="urn:microsoft.com/office/officeart/2005/8/layout/list1"/>
    <dgm:cxn modelId="{DC03FFED-EF91-D345-AD33-2E3D0594DE9C}" type="presOf" srcId="{951B4936-031D-9145-9856-CAF94257E7C3}" destId="{BE15E870-FB6E-C44C-B23D-136FC0E115AD}" srcOrd="1" destOrd="0" presId="urn:microsoft.com/office/officeart/2005/8/layout/list1"/>
    <dgm:cxn modelId="{256B09B0-CF28-E04D-A37F-12CFF7D73C75}" srcId="{220FF142-46C2-4449-9D8D-54DCE8DC14C9}" destId="{2B1265AA-3E56-9549-858E-9600DE4F3B2B}" srcOrd="1" destOrd="0" parTransId="{2D2C050F-D4A2-4A44-96BA-07689E00FB90}" sibTransId="{0B4A6016-868D-A143-AF7E-BEB3931B53E5}"/>
    <dgm:cxn modelId="{C5EBF876-2F76-1A46-95A7-ED91E58C628A}" type="presOf" srcId="{2B1265AA-3E56-9549-858E-9600DE4F3B2B}" destId="{41C6A76E-790B-994A-9BE8-7E2636D795D8}" srcOrd="1" destOrd="0" presId="urn:microsoft.com/office/officeart/2005/8/layout/list1"/>
    <dgm:cxn modelId="{1EE067AB-5BFC-5D4D-A5B3-1D742CE5A0EF}" type="presOf" srcId="{2B1265AA-3E56-9549-858E-9600DE4F3B2B}" destId="{E1FB6610-B82B-7941-9787-32D28087F671}" srcOrd="0" destOrd="0" presId="urn:microsoft.com/office/officeart/2005/8/layout/list1"/>
    <dgm:cxn modelId="{D48324EC-06F3-A947-8671-3881D373C502}" srcId="{220FF142-46C2-4449-9D8D-54DCE8DC14C9}" destId="{DFE4C264-357A-CF48-9232-CDE2072EB67D}" srcOrd="3" destOrd="0" parTransId="{9607C7E0-AB90-7C43-A590-7560EC53D561}" sibTransId="{8FF37502-00DB-9647-89BF-EC6796FBC0AB}"/>
    <dgm:cxn modelId="{B838CEF5-4972-8342-A7EF-44DC6DDD04AC}" srcId="{220FF142-46C2-4449-9D8D-54DCE8DC14C9}" destId="{BBC3D798-EC19-644A-AC2B-8C47208E524A}" srcOrd="2" destOrd="0" parTransId="{40844932-1BD2-8844-96A6-1F1E2312E954}" sibTransId="{AE1E96C4-A55E-6F40-9962-91D730EEEED5}"/>
    <dgm:cxn modelId="{B73C7091-8468-1743-A09D-06C4D448E19E}" type="presOf" srcId="{BBC3D798-EC19-644A-AC2B-8C47208E524A}" destId="{429470A9-0150-6046-8262-6C0236D516B8}" srcOrd="1" destOrd="0" presId="urn:microsoft.com/office/officeart/2005/8/layout/list1"/>
    <dgm:cxn modelId="{7E43BE4E-88A0-5B40-BA17-24389C1C51B0}" type="presParOf" srcId="{A22ADA5F-BF7C-C34E-8ABC-7C1545ED1E04}" destId="{8886B976-B255-A44B-9412-6C5F79011C50}" srcOrd="0" destOrd="0" presId="urn:microsoft.com/office/officeart/2005/8/layout/list1"/>
    <dgm:cxn modelId="{B5D04748-B544-F849-807F-0144859AFA29}" type="presParOf" srcId="{8886B976-B255-A44B-9412-6C5F79011C50}" destId="{D613A437-883D-044D-BE40-E361BB2A8D3E}" srcOrd="0" destOrd="0" presId="urn:microsoft.com/office/officeart/2005/8/layout/list1"/>
    <dgm:cxn modelId="{57E2C7BB-0741-7B44-B70B-0A2965EBE5F7}" type="presParOf" srcId="{8886B976-B255-A44B-9412-6C5F79011C50}" destId="{BE15E870-FB6E-C44C-B23D-136FC0E115AD}" srcOrd="1" destOrd="0" presId="urn:microsoft.com/office/officeart/2005/8/layout/list1"/>
    <dgm:cxn modelId="{32EE1BBE-FCD2-664D-9496-5BB3F2B01D11}" type="presParOf" srcId="{A22ADA5F-BF7C-C34E-8ABC-7C1545ED1E04}" destId="{87D35CDA-2358-CB46-96D1-6944C86D2109}" srcOrd="1" destOrd="0" presId="urn:microsoft.com/office/officeart/2005/8/layout/list1"/>
    <dgm:cxn modelId="{34EE77AD-D9DD-2249-BA66-BEACD177D3AB}" type="presParOf" srcId="{A22ADA5F-BF7C-C34E-8ABC-7C1545ED1E04}" destId="{19B24CFD-F413-E64A-B2D6-37CEC694919B}" srcOrd="2" destOrd="0" presId="urn:microsoft.com/office/officeart/2005/8/layout/list1"/>
    <dgm:cxn modelId="{4EFFDCC2-1DF5-FF48-9CC8-88F525386EDA}" type="presParOf" srcId="{A22ADA5F-BF7C-C34E-8ABC-7C1545ED1E04}" destId="{02022EDF-9982-3846-8D18-DCDE0AC5B1C6}" srcOrd="3" destOrd="0" presId="urn:microsoft.com/office/officeart/2005/8/layout/list1"/>
    <dgm:cxn modelId="{A17CCA9B-F064-7346-893D-8033356FBD7A}" type="presParOf" srcId="{A22ADA5F-BF7C-C34E-8ABC-7C1545ED1E04}" destId="{352373C2-A192-A448-8698-F26FD7DBCFC8}" srcOrd="4" destOrd="0" presId="urn:microsoft.com/office/officeart/2005/8/layout/list1"/>
    <dgm:cxn modelId="{26B6F992-168A-3A44-9772-BC19618F4BD8}" type="presParOf" srcId="{352373C2-A192-A448-8698-F26FD7DBCFC8}" destId="{E1FB6610-B82B-7941-9787-32D28087F671}" srcOrd="0" destOrd="0" presId="urn:microsoft.com/office/officeart/2005/8/layout/list1"/>
    <dgm:cxn modelId="{E673DAE0-3BDB-5B4A-9DCE-11992802AAD9}" type="presParOf" srcId="{352373C2-A192-A448-8698-F26FD7DBCFC8}" destId="{41C6A76E-790B-994A-9BE8-7E2636D795D8}" srcOrd="1" destOrd="0" presId="urn:microsoft.com/office/officeart/2005/8/layout/list1"/>
    <dgm:cxn modelId="{1828A4F0-7564-2E4D-B4B0-8053CDF7EDF5}" type="presParOf" srcId="{A22ADA5F-BF7C-C34E-8ABC-7C1545ED1E04}" destId="{F76D1A75-1410-0D43-A3BA-53C4A8B049C5}" srcOrd="5" destOrd="0" presId="urn:microsoft.com/office/officeart/2005/8/layout/list1"/>
    <dgm:cxn modelId="{47E894AB-15EC-EE45-A67B-4F38F94E57BA}" type="presParOf" srcId="{A22ADA5F-BF7C-C34E-8ABC-7C1545ED1E04}" destId="{2DEA60BD-2D34-414C-AA4B-5250AAF6B498}" srcOrd="6" destOrd="0" presId="urn:microsoft.com/office/officeart/2005/8/layout/list1"/>
    <dgm:cxn modelId="{38B1A64E-584D-2B4A-9F6B-CFD35506B3A0}" type="presParOf" srcId="{A22ADA5F-BF7C-C34E-8ABC-7C1545ED1E04}" destId="{AC728765-799D-6E41-87B0-0BCBB6842C2C}" srcOrd="7" destOrd="0" presId="urn:microsoft.com/office/officeart/2005/8/layout/list1"/>
    <dgm:cxn modelId="{0CDB03AD-8B35-2345-9334-DBF06B17C01D}" type="presParOf" srcId="{A22ADA5F-BF7C-C34E-8ABC-7C1545ED1E04}" destId="{8AD7908E-073F-B647-8897-508C9BA72767}" srcOrd="8" destOrd="0" presId="urn:microsoft.com/office/officeart/2005/8/layout/list1"/>
    <dgm:cxn modelId="{D13F1D13-865C-3E45-A8AD-FB926D297695}" type="presParOf" srcId="{8AD7908E-073F-B647-8897-508C9BA72767}" destId="{B4FD0146-0D76-5D44-A9E1-B38E4917671C}" srcOrd="0" destOrd="0" presId="urn:microsoft.com/office/officeart/2005/8/layout/list1"/>
    <dgm:cxn modelId="{8AAB6172-1A06-E34A-BF4C-D00F0EDFCCC9}" type="presParOf" srcId="{8AD7908E-073F-B647-8897-508C9BA72767}" destId="{429470A9-0150-6046-8262-6C0236D516B8}" srcOrd="1" destOrd="0" presId="urn:microsoft.com/office/officeart/2005/8/layout/list1"/>
    <dgm:cxn modelId="{3975C11F-1BC4-B34D-AD69-282ACBFAB444}" type="presParOf" srcId="{A22ADA5F-BF7C-C34E-8ABC-7C1545ED1E04}" destId="{A0CB8EC4-136D-E549-BC30-F517BD988312}" srcOrd="9" destOrd="0" presId="urn:microsoft.com/office/officeart/2005/8/layout/list1"/>
    <dgm:cxn modelId="{C47B31DF-C420-5F44-B461-D84CA23987FD}" type="presParOf" srcId="{A22ADA5F-BF7C-C34E-8ABC-7C1545ED1E04}" destId="{413D3238-A88E-3F40-A25B-3061B26F4232}" srcOrd="10" destOrd="0" presId="urn:microsoft.com/office/officeart/2005/8/layout/list1"/>
    <dgm:cxn modelId="{55D49AD4-12A0-8947-99A6-5F58D0A975AA}" type="presParOf" srcId="{A22ADA5F-BF7C-C34E-8ABC-7C1545ED1E04}" destId="{0009772A-CD3E-E047-B71C-15B882C74AD5}" srcOrd="11" destOrd="0" presId="urn:microsoft.com/office/officeart/2005/8/layout/list1"/>
    <dgm:cxn modelId="{1A7FBC8E-A451-C44A-ABBD-E169263CF5EC}" type="presParOf" srcId="{A22ADA5F-BF7C-C34E-8ABC-7C1545ED1E04}" destId="{24974998-9315-124F-BE3F-2BA00C4EFCD2}" srcOrd="12" destOrd="0" presId="urn:microsoft.com/office/officeart/2005/8/layout/list1"/>
    <dgm:cxn modelId="{4D796D6D-987F-E440-B31C-B3F38A4BCAE3}" type="presParOf" srcId="{24974998-9315-124F-BE3F-2BA00C4EFCD2}" destId="{FA310383-0BE2-244A-B6FA-63BD74D302EF}" srcOrd="0" destOrd="0" presId="urn:microsoft.com/office/officeart/2005/8/layout/list1"/>
    <dgm:cxn modelId="{A5309F98-06CD-0B48-ACB6-7E8784D00C5B}" type="presParOf" srcId="{24974998-9315-124F-BE3F-2BA00C4EFCD2}" destId="{EE532ED4-6C3F-7D43-97B1-3A2BDB0BBD69}" srcOrd="1" destOrd="0" presId="urn:microsoft.com/office/officeart/2005/8/layout/list1"/>
    <dgm:cxn modelId="{6A65E6A5-5224-2046-A95F-95762B5F1697}" type="presParOf" srcId="{A22ADA5F-BF7C-C34E-8ABC-7C1545ED1E04}" destId="{C0C23BF9-08B6-7144-8AF7-B3C9373280F8}" srcOrd="13" destOrd="0" presId="urn:microsoft.com/office/officeart/2005/8/layout/list1"/>
    <dgm:cxn modelId="{F89BD43B-BCCF-5A4F-B862-19BC7828E441}" type="presParOf" srcId="{A22ADA5F-BF7C-C34E-8ABC-7C1545ED1E04}" destId="{D23B61B3-30D4-E644-88EE-F3F5940813F5}" srcOrd="14" destOrd="0" presId="urn:microsoft.com/office/officeart/2005/8/layout/list1"/>
    <dgm:cxn modelId="{A02025E0-D4C2-6142-9A66-3C6BEA403153}" type="presParOf" srcId="{A22ADA5F-BF7C-C34E-8ABC-7C1545ED1E04}" destId="{1418E628-2C92-7844-9972-3CFEA30B07B8}" srcOrd="15" destOrd="0" presId="urn:microsoft.com/office/officeart/2005/8/layout/list1"/>
    <dgm:cxn modelId="{5150D76C-35FD-324C-8893-13DB04B1FE58}" type="presParOf" srcId="{A22ADA5F-BF7C-C34E-8ABC-7C1545ED1E04}" destId="{4E36AD55-6597-5741-A9CA-7B12AF9DE765}" srcOrd="16" destOrd="0" presId="urn:microsoft.com/office/officeart/2005/8/layout/list1"/>
    <dgm:cxn modelId="{A7630862-E795-C04C-80F7-0913D77407BB}" type="presParOf" srcId="{4E36AD55-6597-5741-A9CA-7B12AF9DE765}" destId="{11A86B43-EE7F-FC45-8993-EACA9C3322A5}" srcOrd="0" destOrd="0" presId="urn:microsoft.com/office/officeart/2005/8/layout/list1"/>
    <dgm:cxn modelId="{612B609E-B1D8-8849-AC79-B770BAEE1CCC}" type="presParOf" srcId="{4E36AD55-6597-5741-A9CA-7B12AF9DE765}" destId="{E39A7FEE-31F4-DE45-ADF9-33D9781B0974}" srcOrd="1" destOrd="0" presId="urn:microsoft.com/office/officeart/2005/8/layout/list1"/>
    <dgm:cxn modelId="{7560ED25-71E7-CD48-99D8-240269E7B13C}" type="presParOf" srcId="{A22ADA5F-BF7C-C34E-8ABC-7C1545ED1E04}" destId="{163C0E76-75B0-8C40-914A-E21C6741A8B2}" srcOrd="17" destOrd="0" presId="urn:microsoft.com/office/officeart/2005/8/layout/list1"/>
    <dgm:cxn modelId="{0749D89F-4B93-4142-B333-0642F691401C}" type="presParOf" srcId="{A22ADA5F-BF7C-C34E-8ABC-7C1545ED1E04}" destId="{0596CD84-2A98-8241-BB7B-6C747991824F}" srcOrd="18" destOrd="0" presId="urn:microsoft.com/office/officeart/2005/8/layout/list1"/>
    <dgm:cxn modelId="{E4A81F55-6DE0-FD4C-B69A-401641EE7D0D}" type="presParOf" srcId="{A22ADA5F-BF7C-C34E-8ABC-7C1545ED1E04}" destId="{1B8EE9FA-F431-FD4B-8E5A-3FEF24BB34F9}" srcOrd="19" destOrd="0" presId="urn:microsoft.com/office/officeart/2005/8/layout/list1"/>
    <dgm:cxn modelId="{5DEF387E-F393-7C44-A80F-73B21041D847}" type="presParOf" srcId="{A22ADA5F-BF7C-C34E-8ABC-7C1545ED1E04}" destId="{8C034731-6801-D542-BB6E-016EB29B4C14}" srcOrd="20" destOrd="0" presId="urn:microsoft.com/office/officeart/2005/8/layout/list1"/>
    <dgm:cxn modelId="{C09D1E4B-AF74-034B-A0A9-5FBD18206C24}" type="presParOf" srcId="{8C034731-6801-D542-BB6E-016EB29B4C14}" destId="{BF1607EE-29FD-C24D-8643-0EDDCC346A23}" srcOrd="0" destOrd="0" presId="urn:microsoft.com/office/officeart/2005/8/layout/list1"/>
    <dgm:cxn modelId="{6736E681-F81D-EA48-965E-75A4C7E34686}" type="presParOf" srcId="{8C034731-6801-D542-BB6E-016EB29B4C14}" destId="{2540EEA9-3170-8D4D-8EB1-5E1AF98702F0}" srcOrd="1" destOrd="0" presId="urn:microsoft.com/office/officeart/2005/8/layout/list1"/>
    <dgm:cxn modelId="{D97657FE-6F27-AE47-A72E-57A0CF2D55CA}" type="presParOf" srcId="{A22ADA5F-BF7C-C34E-8ABC-7C1545ED1E04}" destId="{B401CCFE-3B9E-CA4E-AF47-D9C31BC8545D}" srcOrd="21" destOrd="0" presId="urn:microsoft.com/office/officeart/2005/8/layout/list1"/>
    <dgm:cxn modelId="{BC4A763C-E92E-894B-AE7C-A42C5062D1E5}" type="presParOf" srcId="{A22ADA5F-BF7C-C34E-8ABC-7C1545ED1E04}" destId="{C9AF6A7D-9F4E-434E-82B1-1349F3F19635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941366-7295-2644-A7AE-402ACFFF52A5}" type="doc">
      <dgm:prSet loTypeId="urn:microsoft.com/office/officeart/2005/8/layout/radial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2FD077-A7E7-1843-864F-244FD16E7F27}">
      <dgm:prSet phldrT="[文本]" custT="1"/>
      <dgm:spPr/>
      <dgm:t>
        <a:bodyPr/>
        <a:lstStyle/>
        <a:p>
          <a:r>
            <a:rPr lang="zh-CN" altLang="en-US" sz="3200" dirty="0" smtClean="0"/>
            <a:t>从优秀到卓越</a:t>
          </a:r>
          <a:endParaRPr lang="zh-CN" altLang="en-US" sz="3200" dirty="0"/>
        </a:p>
      </dgm:t>
    </dgm:pt>
    <dgm:pt modelId="{05C7F7C5-03B5-5B48-9FF7-4E17F13FC706}" type="parTrans" cxnId="{9A20B1FB-D804-2C4C-8B00-265BBEACFF35}">
      <dgm:prSet/>
      <dgm:spPr/>
      <dgm:t>
        <a:bodyPr/>
        <a:lstStyle/>
        <a:p>
          <a:endParaRPr lang="zh-CN" altLang="en-US"/>
        </a:p>
      </dgm:t>
    </dgm:pt>
    <dgm:pt modelId="{D8B2FFF4-4A54-8F4E-8A73-8B1F5DF6278F}" type="sibTrans" cxnId="{9A20B1FB-D804-2C4C-8B00-265BBEACFF35}">
      <dgm:prSet/>
      <dgm:spPr/>
      <dgm:t>
        <a:bodyPr/>
        <a:lstStyle/>
        <a:p>
          <a:endParaRPr lang="zh-CN" altLang="en-US"/>
        </a:p>
      </dgm:t>
    </dgm:pt>
    <dgm:pt modelId="{64C2D193-BBB5-9F45-9423-59A133E67DD1}">
      <dgm:prSet phldrT="[文本]"/>
      <dgm:spPr/>
      <dgm:t>
        <a:bodyPr/>
        <a:lstStyle/>
        <a:p>
          <a:r>
            <a:rPr lang="zh-CN" altLang="en-US" dirty="0" smtClean="0"/>
            <a:t>第五级领导</a:t>
          </a:r>
          <a:endParaRPr lang="zh-CN" altLang="en-US" dirty="0"/>
        </a:p>
      </dgm:t>
    </dgm:pt>
    <dgm:pt modelId="{D7AF6A58-2F9E-EB4C-AABE-CFBFC83F1059}" type="parTrans" cxnId="{E32E52EB-055A-4D4C-A786-430B95E9D730}">
      <dgm:prSet/>
      <dgm:spPr/>
      <dgm:t>
        <a:bodyPr/>
        <a:lstStyle/>
        <a:p>
          <a:endParaRPr lang="zh-CN" altLang="en-US"/>
        </a:p>
      </dgm:t>
    </dgm:pt>
    <dgm:pt modelId="{45B7BAE6-E607-164E-9C5A-5C0836E4888A}" type="sibTrans" cxnId="{E32E52EB-055A-4D4C-A786-430B95E9D730}">
      <dgm:prSet/>
      <dgm:spPr/>
      <dgm:t>
        <a:bodyPr/>
        <a:lstStyle/>
        <a:p>
          <a:endParaRPr lang="zh-CN" altLang="en-US"/>
        </a:p>
      </dgm:t>
    </dgm:pt>
    <dgm:pt modelId="{FA56CBAD-B251-0345-A3D2-4BAC9FD7FF22}">
      <dgm:prSet phldrT="[文本]"/>
      <dgm:spPr/>
      <dgm:t>
        <a:bodyPr/>
        <a:lstStyle/>
        <a:p>
          <a:r>
            <a:rPr lang="zh-CN" altLang="en-US" smtClean="0"/>
            <a:t>先人后事</a:t>
          </a:r>
          <a:endParaRPr lang="zh-CN" altLang="en-US" dirty="0"/>
        </a:p>
      </dgm:t>
    </dgm:pt>
    <dgm:pt modelId="{2D8DA9E3-F086-3A46-9105-EFAAC4FDFCB5}" type="parTrans" cxnId="{911B097C-C4B6-234A-B796-27813565FB08}">
      <dgm:prSet/>
      <dgm:spPr/>
      <dgm:t>
        <a:bodyPr/>
        <a:lstStyle/>
        <a:p>
          <a:endParaRPr lang="zh-CN" altLang="en-US"/>
        </a:p>
      </dgm:t>
    </dgm:pt>
    <dgm:pt modelId="{C2A0D6A8-4F73-4440-A063-B1A60D443505}" type="sibTrans" cxnId="{911B097C-C4B6-234A-B796-27813565FB08}">
      <dgm:prSet/>
      <dgm:spPr/>
      <dgm:t>
        <a:bodyPr/>
        <a:lstStyle/>
        <a:p>
          <a:endParaRPr lang="zh-CN" altLang="en-US"/>
        </a:p>
      </dgm:t>
    </dgm:pt>
    <dgm:pt modelId="{A12AA4F0-EA77-434F-8F29-9E063FA7535B}">
      <dgm:prSet phldrT="[文本]"/>
      <dgm:spPr/>
      <dgm:t>
        <a:bodyPr/>
        <a:lstStyle/>
        <a:p>
          <a:r>
            <a:rPr lang="zh-CN" altLang="en-US" dirty="0" smtClean="0"/>
            <a:t>直面严酷的现实</a:t>
          </a:r>
          <a:endParaRPr lang="zh-CN" altLang="en-US" dirty="0"/>
        </a:p>
      </dgm:t>
    </dgm:pt>
    <dgm:pt modelId="{2C7CE611-7796-4743-A3B7-7D99C380291E}" type="parTrans" cxnId="{429FD1F1-11B8-D54D-AD30-B4626B7F4579}">
      <dgm:prSet/>
      <dgm:spPr/>
      <dgm:t>
        <a:bodyPr/>
        <a:lstStyle/>
        <a:p>
          <a:endParaRPr lang="zh-CN" altLang="en-US"/>
        </a:p>
      </dgm:t>
    </dgm:pt>
    <dgm:pt modelId="{EC4EE9BD-1E4E-EC45-B169-477EA2C6FBF2}" type="sibTrans" cxnId="{429FD1F1-11B8-D54D-AD30-B4626B7F4579}">
      <dgm:prSet/>
      <dgm:spPr/>
      <dgm:t>
        <a:bodyPr/>
        <a:lstStyle/>
        <a:p>
          <a:endParaRPr lang="zh-CN" altLang="en-US"/>
        </a:p>
      </dgm:t>
    </dgm:pt>
    <dgm:pt modelId="{367F3BA8-AA6C-C948-ADC1-AB7DB93A778F}">
      <dgm:prSet phldrT="[文本]"/>
      <dgm:spPr/>
      <dgm:t>
        <a:bodyPr/>
        <a:lstStyle/>
        <a:p>
          <a:r>
            <a:rPr lang="zh-CN" altLang="en-US" dirty="0" smtClean="0"/>
            <a:t>刺猬理念</a:t>
          </a:r>
          <a:endParaRPr lang="zh-CN" altLang="en-US" dirty="0"/>
        </a:p>
      </dgm:t>
    </dgm:pt>
    <dgm:pt modelId="{36195134-89DC-C44D-BA3D-BE5F1F9D10C6}" type="parTrans" cxnId="{C78EEEC0-9642-0B40-864D-C7D966EA7865}">
      <dgm:prSet/>
      <dgm:spPr/>
      <dgm:t>
        <a:bodyPr/>
        <a:lstStyle/>
        <a:p>
          <a:endParaRPr lang="zh-CN" altLang="en-US"/>
        </a:p>
      </dgm:t>
    </dgm:pt>
    <dgm:pt modelId="{E543EED4-A76D-C84F-A678-00B10AA463D7}" type="sibTrans" cxnId="{C78EEEC0-9642-0B40-864D-C7D966EA7865}">
      <dgm:prSet/>
      <dgm:spPr/>
      <dgm:t>
        <a:bodyPr/>
        <a:lstStyle/>
        <a:p>
          <a:endParaRPr lang="zh-CN" altLang="en-US"/>
        </a:p>
      </dgm:t>
    </dgm:pt>
    <dgm:pt modelId="{BA08F00D-B2F0-B746-891B-DA0315F84E5E}">
      <dgm:prSet/>
      <dgm:spPr/>
      <dgm:t>
        <a:bodyPr/>
        <a:lstStyle/>
        <a:p>
          <a:r>
            <a:rPr lang="zh-CN" altLang="en-US" dirty="0" smtClean="0"/>
            <a:t>纪律文化</a:t>
          </a:r>
          <a:endParaRPr lang="zh-CN" altLang="en-US" dirty="0"/>
        </a:p>
      </dgm:t>
    </dgm:pt>
    <dgm:pt modelId="{490D55D8-BE44-4E48-A0BA-D98F998E8C7B}" type="parTrans" cxnId="{BFDA1438-C7C7-D749-B4EF-9D226F4981A6}">
      <dgm:prSet/>
      <dgm:spPr/>
      <dgm:t>
        <a:bodyPr/>
        <a:lstStyle/>
        <a:p>
          <a:endParaRPr lang="zh-CN" altLang="en-US"/>
        </a:p>
      </dgm:t>
    </dgm:pt>
    <dgm:pt modelId="{A15C7D52-1521-1D47-BF94-F47058D93BDF}" type="sibTrans" cxnId="{BFDA1438-C7C7-D749-B4EF-9D226F4981A6}">
      <dgm:prSet/>
      <dgm:spPr/>
      <dgm:t>
        <a:bodyPr/>
        <a:lstStyle/>
        <a:p>
          <a:endParaRPr lang="zh-CN" altLang="en-US"/>
        </a:p>
      </dgm:t>
    </dgm:pt>
    <dgm:pt modelId="{228F5E54-7073-254C-8FB2-04CA1D83D2AD}">
      <dgm:prSet/>
      <dgm:spPr/>
      <dgm:t>
        <a:bodyPr/>
        <a:lstStyle/>
        <a:p>
          <a:r>
            <a:rPr lang="zh-CN" altLang="en-US" dirty="0" smtClean="0"/>
            <a:t>技术加速器</a:t>
          </a:r>
          <a:endParaRPr lang="zh-CN" altLang="en-US" dirty="0"/>
        </a:p>
      </dgm:t>
    </dgm:pt>
    <dgm:pt modelId="{97CE1339-F2EA-8C41-B8D2-AD40F10C7380}" type="parTrans" cxnId="{44542BC6-4A0E-9442-BA38-BCD03EA83789}">
      <dgm:prSet/>
      <dgm:spPr/>
      <dgm:t>
        <a:bodyPr/>
        <a:lstStyle/>
        <a:p>
          <a:endParaRPr lang="zh-CN" altLang="en-US"/>
        </a:p>
      </dgm:t>
    </dgm:pt>
    <dgm:pt modelId="{9695AC0E-85C1-D040-BB32-2369168B4795}" type="sibTrans" cxnId="{44542BC6-4A0E-9442-BA38-BCD03EA83789}">
      <dgm:prSet/>
      <dgm:spPr/>
      <dgm:t>
        <a:bodyPr/>
        <a:lstStyle/>
        <a:p>
          <a:endParaRPr lang="zh-CN" altLang="en-US"/>
        </a:p>
      </dgm:t>
    </dgm:pt>
    <dgm:pt modelId="{F61AE077-65F0-C145-AE4D-FC97DA623539}" type="pres">
      <dgm:prSet presAssocID="{13941366-7295-2644-A7AE-402ACFFF52A5}" presName="composite" presStyleCnt="0">
        <dgm:presLayoutVars>
          <dgm:chMax val="1"/>
          <dgm:dir/>
          <dgm:resizeHandles val="exact"/>
        </dgm:presLayoutVars>
      </dgm:prSet>
      <dgm:spPr/>
    </dgm:pt>
    <dgm:pt modelId="{21E426EC-EF97-404A-B3BB-7CAD1DB41A4D}" type="pres">
      <dgm:prSet presAssocID="{13941366-7295-2644-A7AE-402ACFFF52A5}" presName="radial" presStyleCnt="0">
        <dgm:presLayoutVars>
          <dgm:animLvl val="ctr"/>
        </dgm:presLayoutVars>
      </dgm:prSet>
      <dgm:spPr/>
    </dgm:pt>
    <dgm:pt modelId="{86286385-40BF-4F4C-A232-BE97E3862A65}" type="pres">
      <dgm:prSet presAssocID="{062FD077-A7E7-1843-864F-244FD16E7F27}" presName="centerShape" presStyleLbl="vennNode1" presStyleIdx="0" presStyleCnt="7"/>
      <dgm:spPr/>
    </dgm:pt>
    <dgm:pt modelId="{F968CEF5-D53D-CA4B-AC01-618981AFF2D7}" type="pres">
      <dgm:prSet presAssocID="{64C2D193-BBB5-9F45-9423-59A133E67DD1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5D9B08-4252-A24E-9C1D-50118A8F6F70}" type="pres">
      <dgm:prSet presAssocID="{FA56CBAD-B251-0345-A3D2-4BAC9FD7FF22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DC899-7679-844D-BAD6-C3F62BEE4BAD}" type="pres">
      <dgm:prSet presAssocID="{A12AA4F0-EA77-434F-8F29-9E063FA7535B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3CB052-BA48-AD48-B9A8-CC330C5A3285}" type="pres">
      <dgm:prSet presAssocID="{367F3BA8-AA6C-C948-ADC1-AB7DB93A778F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448942-3360-F74E-B563-49295560007C}" type="pres">
      <dgm:prSet presAssocID="{BA08F00D-B2F0-B746-891B-DA0315F84E5E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4E3BC7-182B-4B44-952D-ADE70B60DCA2}" type="pres">
      <dgm:prSet presAssocID="{228F5E54-7073-254C-8FB2-04CA1D83D2AD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11B097C-C4B6-234A-B796-27813565FB08}" srcId="{062FD077-A7E7-1843-864F-244FD16E7F27}" destId="{FA56CBAD-B251-0345-A3D2-4BAC9FD7FF22}" srcOrd="1" destOrd="0" parTransId="{2D8DA9E3-F086-3A46-9105-EFAAC4FDFCB5}" sibTransId="{C2A0D6A8-4F73-4440-A063-B1A60D443505}"/>
    <dgm:cxn modelId="{AE59CF4A-B7AE-6645-B2BA-7E1D6DAAA0BF}" type="presOf" srcId="{A12AA4F0-EA77-434F-8F29-9E063FA7535B}" destId="{D38DC899-7679-844D-BAD6-C3F62BEE4BAD}" srcOrd="0" destOrd="0" presId="urn:microsoft.com/office/officeart/2005/8/layout/radial3"/>
    <dgm:cxn modelId="{9147F579-D405-1B43-B4D5-41E48B50500A}" type="presOf" srcId="{13941366-7295-2644-A7AE-402ACFFF52A5}" destId="{F61AE077-65F0-C145-AE4D-FC97DA623539}" srcOrd="0" destOrd="0" presId="urn:microsoft.com/office/officeart/2005/8/layout/radial3"/>
    <dgm:cxn modelId="{565327B4-F711-2B4D-A6E3-25DA57D99FF0}" type="presOf" srcId="{228F5E54-7073-254C-8FB2-04CA1D83D2AD}" destId="{7D4E3BC7-182B-4B44-952D-ADE70B60DCA2}" srcOrd="0" destOrd="0" presId="urn:microsoft.com/office/officeart/2005/8/layout/radial3"/>
    <dgm:cxn modelId="{BFDA1438-C7C7-D749-B4EF-9D226F4981A6}" srcId="{062FD077-A7E7-1843-864F-244FD16E7F27}" destId="{BA08F00D-B2F0-B746-891B-DA0315F84E5E}" srcOrd="4" destOrd="0" parTransId="{490D55D8-BE44-4E48-A0BA-D98F998E8C7B}" sibTransId="{A15C7D52-1521-1D47-BF94-F47058D93BDF}"/>
    <dgm:cxn modelId="{FF012A41-2FA6-DB42-AA3C-760880594F9F}" type="presOf" srcId="{062FD077-A7E7-1843-864F-244FD16E7F27}" destId="{86286385-40BF-4F4C-A232-BE97E3862A65}" srcOrd="0" destOrd="0" presId="urn:microsoft.com/office/officeart/2005/8/layout/radial3"/>
    <dgm:cxn modelId="{332972E1-EC36-DF47-A118-14AA4AEACBBD}" type="presOf" srcId="{367F3BA8-AA6C-C948-ADC1-AB7DB93A778F}" destId="{C13CB052-BA48-AD48-B9A8-CC330C5A3285}" srcOrd="0" destOrd="0" presId="urn:microsoft.com/office/officeart/2005/8/layout/radial3"/>
    <dgm:cxn modelId="{429FD1F1-11B8-D54D-AD30-B4626B7F4579}" srcId="{062FD077-A7E7-1843-864F-244FD16E7F27}" destId="{A12AA4F0-EA77-434F-8F29-9E063FA7535B}" srcOrd="2" destOrd="0" parTransId="{2C7CE611-7796-4743-A3B7-7D99C380291E}" sibTransId="{EC4EE9BD-1E4E-EC45-B169-477EA2C6FBF2}"/>
    <dgm:cxn modelId="{D719F03A-0270-0747-AC42-B82120DD60B3}" type="presOf" srcId="{FA56CBAD-B251-0345-A3D2-4BAC9FD7FF22}" destId="{A95D9B08-4252-A24E-9C1D-50118A8F6F70}" srcOrd="0" destOrd="0" presId="urn:microsoft.com/office/officeart/2005/8/layout/radial3"/>
    <dgm:cxn modelId="{C78EEEC0-9642-0B40-864D-C7D966EA7865}" srcId="{062FD077-A7E7-1843-864F-244FD16E7F27}" destId="{367F3BA8-AA6C-C948-ADC1-AB7DB93A778F}" srcOrd="3" destOrd="0" parTransId="{36195134-89DC-C44D-BA3D-BE5F1F9D10C6}" sibTransId="{E543EED4-A76D-C84F-A678-00B10AA463D7}"/>
    <dgm:cxn modelId="{E32E52EB-055A-4D4C-A786-430B95E9D730}" srcId="{062FD077-A7E7-1843-864F-244FD16E7F27}" destId="{64C2D193-BBB5-9F45-9423-59A133E67DD1}" srcOrd="0" destOrd="0" parTransId="{D7AF6A58-2F9E-EB4C-AABE-CFBFC83F1059}" sibTransId="{45B7BAE6-E607-164E-9C5A-5C0836E4888A}"/>
    <dgm:cxn modelId="{800EAA31-B6C4-D74F-AA98-5EEF3E19105E}" type="presOf" srcId="{64C2D193-BBB5-9F45-9423-59A133E67DD1}" destId="{F968CEF5-D53D-CA4B-AC01-618981AFF2D7}" srcOrd="0" destOrd="0" presId="urn:microsoft.com/office/officeart/2005/8/layout/radial3"/>
    <dgm:cxn modelId="{44542BC6-4A0E-9442-BA38-BCD03EA83789}" srcId="{062FD077-A7E7-1843-864F-244FD16E7F27}" destId="{228F5E54-7073-254C-8FB2-04CA1D83D2AD}" srcOrd="5" destOrd="0" parTransId="{97CE1339-F2EA-8C41-B8D2-AD40F10C7380}" sibTransId="{9695AC0E-85C1-D040-BB32-2369168B4795}"/>
    <dgm:cxn modelId="{E44F0736-FF8E-AE48-A80C-0B875F792784}" type="presOf" srcId="{BA08F00D-B2F0-B746-891B-DA0315F84E5E}" destId="{68448942-3360-F74E-B563-49295560007C}" srcOrd="0" destOrd="0" presId="urn:microsoft.com/office/officeart/2005/8/layout/radial3"/>
    <dgm:cxn modelId="{9A20B1FB-D804-2C4C-8B00-265BBEACFF35}" srcId="{13941366-7295-2644-A7AE-402ACFFF52A5}" destId="{062FD077-A7E7-1843-864F-244FD16E7F27}" srcOrd="0" destOrd="0" parTransId="{05C7F7C5-03B5-5B48-9FF7-4E17F13FC706}" sibTransId="{D8B2FFF4-4A54-8F4E-8A73-8B1F5DF6278F}"/>
    <dgm:cxn modelId="{6B76774A-71FE-0A47-BA5B-0207A3318388}" type="presParOf" srcId="{F61AE077-65F0-C145-AE4D-FC97DA623539}" destId="{21E426EC-EF97-404A-B3BB-7CAD1DB41A4D}" srcOrd="0" destOrd="0" presId="urn:microsoft.com/office/officeart/2005/8/layout/radial3"/>
    <dgm:cxn modelId="{3A488147-E408-0C46-A553-D2615806C193}" type="presParOf" srcId="{21E426EC-EF97-404A-B3BB-7CAD1DB41A4D}" destId="{86286385-40BF-4F4C-A232-BE97E3862A65}" srcOrd="0" destOrd="0" presId="urn:microsoft.com/office/officeart/2005/8/layout/radial3"/>
    <dgm:cxn modelId="{A0E67A58-48C1-DA48-A0B0-C92A313AEC45}" type="presParOf" srcId="{21E426EC-EF97-404A-B3BB-7CAD1DB41A4D}" destId="{F968CEF5-D53D-CA4B-AC01-618981AFF2D7}" srcOrd="1" destOrd="0" presId="urn:microsoft.com/office/officeart/2005/8/layout/radial3"/>
    <dgm:cxn modelId="{6D39D463-0B41-6248-90B1-58D507B576D5}" type="presParOf" srcId="{21E426EC-EF97-404A-B3BB-7CAD1DB41A4D}" destId="{A95D9B08-4252-A24E-9C1D-50118A8F6F70}" srcOrd="2" destOrd="0" presId="urn:microsoft.com/office/officeart/2005/8/layout/radial3"/>
    <dgm:cxn modelId="{C62047E0-6A6F-7840-ACEE-0274A07B59E4}" type="presParOf" srcId="{21E426EC-EF97-404A-B3BB-7CAD1DB41A4D}" destId="{D38DC899-7679-844D-BAD6-C3F62BEE4BAD}" srcOrd="3" destOrd="0" presId="urn:microsoft.com/office/officeart/2005/8/layout/radial3"/>
    <dgm:cxn modelId="{82A67671-088D-3647-B216-001D5D286980}" type="presParOf" srcId="{21E426EC-EF97-404A-B3BB-7CAD1DB41A4D}" destId="{C13CB052-BA48-AD48-B9A8-CC330C5A3285}" srcOrd="4" destOrd="0" presId="urn:microsoft.com/office/officeart/2005/8/layout/radial3"/>
    <dgm:cxn modelId="{F1CC3FD6-D44A-CB4C-9D67-49A3A45EE0FD}" type="presParOf" srcId="{21E426EC-EF97-404A-B3BB-7CAD1DB41A4D}" destId="{68448942-3360-F74E-B563-49295560007C}" srcOrd="5" destOrd="0" presId="urn:microsoft.com/office/officeart/2005/8/layout/radial3"/>
    <dgm:cxn modelId="{290DF888-5AF7-604F-BC80-17A701D4AD0A}" type="presParOf" srcId="{21E426EC-EF97-404A-B3BB-7CAD1DB41A4D}" destId="{7D4E3BC7-182B-4B44-952D-ADE70B60DCA2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39371B-5E0C-C347-981B-D9F9B4E5D96B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C05684-B54A-8743-8BCD-4BBEDB4237F4}">
      <dgm:prSet phldrT="[文本]"/>
      <dgm:spPr/>
      <dgm:t>
        <a:bodyPr/>
        <a:lstStyle/>
        <a:p>
          <a:r>
            <a:rPr lang="en-US" altLang="zh-CN" b="0" i="0" smtClean="0"/>
            <a:t>VABE</a:t>
          </a:r>
          <a:r>
            <a:rPr lang="zh-CN" altLang="en-US" b="0" i="0" smtClean="0"/>
            <a:t>构建了我们的行为方式</a:t>
          </a:r>
          <a:endParaRPr lang="zh-CN" altLang="en-US"/>
        </a:p>
      </dgm:t>
    </dgm:pt>
    <dgm:pt modelId="{6E39A876-0213-8D46-BF1D-1D069A512381}" type="parTrans" cxnId="{4D279AEB-CD69-1640-B9FA-322775CA998A}">
      <dgm:prSet/>
      <dgm:spPr/>
      <dgm:t>
        <a:bodyPr/>
        <a:lstStyle/>
        <a:p>
          <a:endParaRPr lang="zh-CN" altLang="en-US"/>
        </a:p>
      </dgm:t>
    </dgm:pt>
    <dgm:pt modelId="{2323A886-F5B4-3245-ACC5-2BDA2A2FED9B}" type="sibTrans" cxnId="{4D279AEB-CD69-1640-B9FA-322775CA998A}">
      <dgm:prSet/>
      <dgm:spPr/>
      <dgm:t>
        <a:bodyPr/>
        <a:lstStyle/>
        <a:p>
          <a:endParaRPr lang="zh-CN" altLang="en-US"/>
        </a:p>
      </dgm:t>
    </dgm:pt>
    <dgm:pt modelId="{9C7E20A2-AF3C-FD4A-90E0-6FAEE1C21CE1}">
      <dgm:prSet phldrT="[文本]"/>
      <dgm:spPr/>
      <dgm:t>
        <a:bodyPr/>
        <a:lstStyle/>
        <a:p>
          <a:r>
            <a:rPr lang="zh-CN" altLang="en-US" smtClean="0"/>
            <a:t>说话的方式</a:t>
          </a:r>
          <a:endParaRPr lang="zh-CN" altLang="en-US" dirty="0"/>
        </a:p>
      </dgm:t>
    </dgm:pt>
    <dgm:pt modelId="{D9DA17C0-86AC-6B48-91F4-6094550DE90F}" type="parTrans" cxnId="{CB86D648-9328-CA47-A2E6-BE729AA94367}">
      <dgm:prSet/>
      <dgm:spPr/>
      <dgm:t>
        <a:bodyPr/>
        <a:lstStyle/>
        <a:p>
          <a:endParaRPr lang="zh-CN" altLang="en-US"/>
        </a:p>
      </dgm:t>
    </dgm:pt>
    <dgm:pt modelId="{E4FDB1DB-07AD-E044-9E3F-DF4A8A37F821}" type="sibTrans" cxnId="{CB86D648-9328-CA47-A2E6-BE729AA94367}">
      <dgm:prSet/>
      <dgm:spPr/>
      <dgm:t>
        <a:bodyPr/>
        <a:lstStyle/>
        <a:p>
          <a:endParaRPr lang="zh-CN" altLang="en-US"/>
        </a:p>
      </dgm:t>
    </dgm:pt>
    <dgm:pt modelId="{947D8244-A0B5-D841-BDA4-BAB52A4A9254}">
      <dgm:prSet phldrT="[文本]"/>
      <dgm:spPr/>
      <dgm:t>
        <a:bodyPr/>
        <a:lstStyle/>
        <a:p>
          <a:r>
            <a:rPr lang="zh-CN" altLang="en-US" smtClean="0"/>
            <a:t>沟通的习惯</a:t>
          </a:r>
          <a:endParaRPr lang="zh-CN" altLang="en-US"/>
        </a:p>
      </dgm:t>
    </dgm:pt>
    <dgm:pt modelId="{C3128721-D3C3-A34B-8448-7C455DAF48DE}" type="parTrans" cxnId="{47D16A52-DBE1-BF45-8BCF-F4D123EF7274}">
      <dgm:prSet/>
      <dgm:spPr/>
      <dgm:t>
        <a:bodyPr/>
        <a:lstStyle/>
        <a:p>
          <a:endParaRPr lang="zh-CN" altLang="en-US"/>
        </a:p>
      </dgm:t>
    </dgm:pt>
    <dgm:pt modelId="{A0D67196-AC35-8A46-9DDA-056C390AFA80}" type="sibTrans" cxnId="{47D16A52-DBE1-BF45-8BCF-F4D123EF7274}">
      <dgm:prSet/>
      <dgm:spPr/>
      <dgm:t>
        <a:bodyPr/>
        <a:lstStyle/>
        <a:p>
          <a:endParaRPr lang="zh-CN" altLang="en-US"/>
        </a:p>
      </dgm:t>
    </dgm:pt>
    <dgm:pt modelId="{EF4338A6-DC35-584E-9A32-7088093A6C66}">
      <dgm:prSet phldrT="[文本]"/>
      <dgm:spPr/>
      <dgm:t>
        <a:bodyPr/>
        <a:lstStyle/>
        <a:p>
          <a:r>
            <a:rPr lang="zh-CN" altLang="en-US" smtClean="0"/>
            <a:t>思维的习惯</a:t>
          </a:r>
          <a:endParaRPr lang="zh-CN" altLang="en-US" dirty="0"/>
        </a:p>
      </dgm:t>
    </dgm:pt>
    <dgm:pt modelId="{5CF2A7E0-A774-6847-8F51-7D24AFD4884E}" type="parTrans" cxnId="{0BB1A9E9-D335-EB4F-B29F-C9FECCED2865}">
      <dgm:prSet/>
      <dgm:spPr/>
      <dgm:t>
        <a:bodyPr/>
        <a:lstStyle/>
        <a:p>
          <a:endParaRPr lang="zh-CN" altLang="en-US"/>
        </a:p>
      </dgm:t>
    </dgm:pt>
    <dgm:pt modelId="{ECBE892E-2497-6242-8706-2F48C420667F}" type="sibTrans" cxnId="{0BB1A9E9-D335-EB4F-B29F-C9FECCED2865}">
      <dgm:prSet/>
      <dgm:spPr/>
      <dgm:t>
        <a:bodyPr/>
        <a:lstStyle/>
        <a:p>
          <a:endParaRPr lang="zh-CN" altLang="en-US"/>
        </a:p>
      </dgm:t>
    </dgm:pt>
    <dgm:pt modelId="{59998F1D-0DD0-F34F-88EC-B2B92ED2248D}">
      <dgm:prSet phldrT="[文本]"/>
      <dgm:spPr/>
      <dgm:t>
        <a:bodyPr/>
        <a:lstStyle/>
        <a:p>
          <a:r>
            <a:rPr lang="zh-CN" altLang="en-US" dirty="0" smtClean="0"/>
            <a:t>对错的标准</a:t>
          </a:r>
          <a:endParaRPr lang="zh-CN" altLang="en-US" dirty="0"/>
        </a:p>
      </dgm:t>
    </dgm:pt>
    <dgm:pt modelId="{F648E2B7-2F5C-B547-A706-7F3B8AA5717C}" type="parTrans" cxnId="{4F48B52C-CA67-9348-9B2C-59479218B453}">
      <dgm:prSet/>
      <dgm:spPr/>
      <dgm:t>
        <a:bodyPr/>
        <a:lstStyle/>
        <a:p>
          <a:endParaRPr lang="zh-CN" altLang="en-US"/>
        </a:p>
      </dgm:t>
    </dgm:pt>
    <dgm:pt modelId="{61225F2A-1718-0D4B-B15D-958D58940532}" type="sibTrans" cxnId="{4F48B52C-CA67-9348-9B2C-59479218B453}">
      <dgm:prSet/>
      <dgm:spPr/>
      <dgm:t>
        <a:bodyPr/>
        <a:lstStyle/>
        <a:p>
          <a:endParaRPr lang="zh-CN" altLang="en-US"/>
        </a:p>
      </dgm:t>
    </dgm:pt>
    <dgm:pt modelId="{247EEA72-7469-BA4B-A796-04A8C3C6FE5F}" type="pres">
      <dgm:prSet presAssocID="{3E39371B-5E0C-C347-981B-D9F9B4E5D96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13B58F7-7435-A346-8A1E-7365EFF25521}" type="pres">
      <dgm:prSet presAssocID="{8CC05684-B54A-8743-8BCD-4BBEDB4237F4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E9058FAE-1268-1B43-B341-EF7531C7CC68}" type="pres">
      <dgm:prSet presAssocID="{9C7E20A2-AF3C-FD4A-90E0-6FAEE1C21CE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A2F9F9-752C-0148-BCFF-7428160D59F5}" type="pres">
      <dgm:prSet presAssocID="{9C7E20A2-AF3C-FD4A-90E0-6FAEE1C21CE1}" presName="dummy" presStyleCnt="0"/>
      <dgm:spPr/>
    </dgm:pt>
    <dgm:pt modelId="{D763C6D8-8F00-3D42-A090-360F8071B144}" type="pres">
      <dgm:prSet presAssocID="{E4FDB1DB-07AD-E044-9E3F-DF4A8A37F821}" presName="sibTrans" presStyleLbl="sibTrans2D1" presStyleIdx="0" presStyleCnt="4"/>
      <dgm:spPr/>
    </dgm:pt>
    <dgm:pt modelId="{C619092B-AE39-B845-93AA-1FAE8D34FB1A}" type="pres">
      <dgm:prSet presAssocID="{947D8244-A0B5-D841-BDA4-BAB52A4A925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2EF11A-7646-C742-8337-97628CAF5D4C}" type="pres">
      <dgm:prSet presAssocID="{947D8244-A0B5-D841-BDA4-BAB52A4A9254}" presName="dummy" presStyleCnt="0"/>
      <dgm:spPr/>
    </dgm:pt>
    <dgm:pt modelId="{35B93AB1-FEF4-4043-BC94-3AA331619DED}" type="pres">
      <dgm:prSet presAssocID="{A0D67196-AC35-8A46-9DDA-056C390AFA80}" presName="sibTrans" presStyleLbl="sibTrans2D1" presStyleIdx="1" presStyleCnt="4"/>
      <dgm:spPr/>
    </dgm:pt>
    <dgm:pt modelId="{B0E07D79-71BE-F248-8BB0-3DE9377F3A0C}" type="pres">
      <dgm:prSet presAssocID="{EF4338A6-DC35-584E-9A32-7088093A6C6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D48BEC-1AEA-3443-9442-54DBB338B5B9}" type="pres">
      <dgm:prSet presAssocID="{EF4338A6-DC35-584E-9A32-7088093A6C66}" presName="dummy" presStyleCnt="0"/>
      <dgm:spPr/>
    </dgm:pt>
    <dgm:pt modelId="{CE0C884E-106E-2447-AD21-0A4FE909CD99}" type="pres">
      <dgm:prSet presAssocID="{ECBE892E-2497-6242-8706-2F48C420667F}" presName="sibTrans" presStyleLbl="sibTrans2D1" presStyleIdx="2" presStyleCnt="4"/>
      <dgm:spPr/>
    </dgm:pt>
    <dgm:pt modelId="{B56A1B7D-A3BD-BF48-A4FD-1A74A33AB8DC}" type="pres">
      <dgm:prSet presAssocID="{59998F1D-0DD0-F34F-88EC-B2B92ED2248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DA2C6E-6F3C-2847-BBC6-C0252AE253C6}" type="pres">
      <dgm:prSet presAssocID="{59998F1D-0DD0-F34F-88EC-B2B92ED2248D}" presName="dummy" presStyleCnt="0"/>
      <dgm:spPr/>
    </dgm:pt>
    <dgm:pt modelId="{EDBD650F-49A4-DB40-AC98-4DDE1688A597}" type="pres">
      <dgm:prSet presAssocID="{61225F2A-1718-0D4B-B15D-958D58940532}" presName="sibTrans" presStyleLbl="sibTrans2D1" presStyleIdx="3" presStyleCnt="4"/>
      <dgm:spPr/>
    </dgm:pt>
  </dgm:ptLst>
  <dgm:cxnLst>
    <dgm:cxn modelId="{DF9DD654-743E-9D49-8968-13F302151AAF}" type="presOf" srcId="{8CC05684-B54A-8743-8BCD-4BBEDB4237F4}" destId="{313B58F7-7435-A346-8A1E-7365EFF25521}" srcOrd="0" destOrd="0" presId="urn:microsoft.com/office/officeart/2005/8/layout/radial6"/>
    <dgm:cxn modelId="{D1991AAB-AD88-6B4A-BB9C-5C2667F833BC}" type="presOf" srcId="{61225F2A-1718-0D4B-B15D-958D58940532}" destId="{EDBD650F-49A4-DB40-AC98-4DDE1688A597}" srcOrd="0" destOrd="0" presId="urn:microsoft.com/office/officeart/2005/8/layout/radial6"/>
    <dgm:cxn modelId="{481303D5-5177-4B44-B353-B80070DA79C6}" type="presOf" srcId="{EF4338A6-DC35-584E-9A32-7088093A6C66}" destId="{B0E07D79-71BE-F248-8BB0-3DE9377F3A0C}" srcOrd="0" destOrd="0" presId="urn:microsoft.com/office/officeart/2005/8/layout/radial6"/>
    <dgm:cxn modelId="{47D16A52-DBE1-BF45-8BCF-F4D123EF7274}" srcId="{8CC05684-B54A-8743-8BCD-4BBEDB4237F4}" destId="{947D8244-A0B5-D841-BDA4-BAB52A4A9254}" srcOrd="1" destOrd="0" parTransId="{C3128721-D3C3-A34B-8448-7C455DAF48DE}" sibTransId="{A0D67196-AC35-8A46-9DDA-056C390AFA80}"/>
    <dgm:cxn modelId="{D2C0FE37-FC66-4F49-94F8-06ADB39C52CD}" type="presOf" srcId="{59998F1D-0DD0-F34F-88EC-B2B92ED2248D}" destId="{B56A1B7D-A3BD-BF48-A4FD-1A74A33AB8DC}" srcOrd="0" destOrd="0" presId="urn:microsoft.com/office/officeart/2005/8/layout/radial6"/>
    <dgm:cxn modelId="{ADED52E6-ACCD-A147-BBC2-495729840663}" type="presOf" srcId="{9C7E20A2-AF3C-FD4A-90E0-6FAEE1C21CE1}" destId="{E9058FAE-1268-1B43-B341-EF7531C7CC68}" srcOrd="0" destOrd="0" presId="urn:microsoft.com/office/officeart/2005/8/layout/radial6"/>
    <dgm:cxn modelId="{CB86D648-9328-CA47-A2E6-BE729AA94367}" srcId="{8CC05684-B54A-8743-8BCD-4BBEDB4237F4}" destId="{9C7E20A2-AF3C-FD4A-90E0-6FAEE1C21CE1}" srcOrd="0" destOrd="0" parTransId="{D9DA17C0-86AC-6B48-91F4-6094550DE90F}" sibTransId="{E4FDB1DB-07AD-E044-9E3F-DF4A8A37F821}"/>
    <dgm:cxn modelId="{5760B70B-C52B-854A-8711-54311CF84AB2}" type="presOf" srcId="{A0D67196-AC35-8A46-9DDA-056C390AFA80}" destId="{35B93AB1-FEF4-4043-BC94-3AA331619DED}" srcOrd="0" destOrd="0" presId="urn:microsoft.com/office/officeart/2005/8/layout/radial6"/>
    <dgm:cxn modelId="{F1006E14-C76E-0248-93E0-33D64EC61D10}" type="presOf" srcId="{947D8244-A0B5-D841-BDA4-BAB52A4A9254}" destId="{C619092B-AE39-B845-93AA-1FAE8D34FB1A}" srcOrd="0" destOrd="0" presId="urn:microsoft.com/office/officeart/2005/8/layout/radial6"/>
    <dgm:cxn modelId="{4D279AEB-CD69-1640-B9FA-322775CA998A}" srcId="{3E39371B-5E0C-C347-981B-D9F9B4E5D96B}" destId="{8CC05684-B54A-8743-8BCD-4BBEDB4237F4}" srcOrd="0" destOrd="0" parTransId="{6E39A876-0213-8D46-BF1D-1D069A512381}" sibTransId="{2323A886-F5B4-3245-ACC5-2BDA2A2FED9B}"/>
    <dgm:cxn modelId="{4F48B52C-CA67-9348-9B2C-59479218B453}" srcId="{8CC05684-B54A-8743-8BCD-4BBEDB4237F4}" destId="{59998F1D-0DD0-F34F-88EC-B2B92ED2248D}" srcOrd="3" destOrd="0" parTransId="{F648E2B7-2F5C-B547-A706-7F3B8AA5717C}" sibTransId="{61225F2A-1718-0D4B-B15D-958D58940532}"/>
    <dgm:cxn modelId="{A733C17F-C728-3D44-AB87-BC4DF899F505}" type="presOf" srcId="{E4FDB1DB-07AD-E044-9E3F-DF4A8A37F821}" destId="{D763C6D8-8F00-3D42-A090-360F8071B144}" srcOrd="0" destOrd="0" presId="urn:microsoft.com/office/officeart/2005/8/layout/radial6"/>
    <dgm:cxn modelId="{0E83DB65-FB88-AC4F-AF50-92989C042205}" type="presOf" srcId="{ECBE892E-2497-6242-8706-2F48C420667F}" destId="{CE0C884E-106E-2447-AD21-0A4FE909CD99}" srcOrd="0" destOrd="0" presId="urn:microsoft.com/office/officeart/2005/8/layout/radial6"/>
    <dgm:cxn modelId="{53BD62B8-332A-5A4C-95DE-68A10D4FE18C}" type="presOf" srcId="{3E39371B-5E0C-C347-981B-D9F9B4E5D96B}" destId="{247EEA72-7469-BA4B-A796-04A8C3C6FE5F}" srcOrd="0" destOrd="0" presId="urn:microsoft.com/office/officeart/2005/8/layout/radial6"/>
    <dgm:cxn modelId="{0BB1A9E9-D335-EB4F-B29F-C9FECCED2865}" srcId="{8CC05684-B54A-8743-8BCD-4BBEDB4237F4}" destId="{EF4338A6-DC35-584E-9A32-7088093A6C66}" srcOrd="2" destOrd="0" parTransId="{5CF2A7E0-A774-6847-8F51-7D24AFD4884E}" sibTransId="{ECBE892E-2497-6242-8706-2F48C420667F}"/>
    <dgm:cxn modelId="{DF8BD496-2C3F-054E-B434-6FBDAE6F1341}" type="presParOf" srcId="{247EEA72-7469-BA4B-A796-04A8C3C6FE5F}" destId="{313B58F7-7435-A346-8A1E-7365EFF25521}" srcOrd="0" destOrd="0" presId="urn:microsoft.com/office/officeart/2005/8/layout/radial6"/>
    <dgm:cxn modelId="{2E8A3C5F-C519-EC43-9D81-67503167C9F8}" type="presParOf" srcId="{247EEA72-7469-BA4B-A796-04A8C3C6FE5F}" destId="{E9058FAE-1268-1B43-B341-EF7531C7CC68}" srcOrd="1" destOrd="0" presId="urn:microsoft.com/office/officeart/2005/8/layout/radial6"/>
    <dgm:cxn modelId="{A3DC7AA9-3836-D74B-857B-FB13D0385F13}" type="presParOf" srcId="{247EEA72-7469-BA4B-A796-04A8C3C6FE5F}" destId="{61A2F9F9-752C-0148-BCFF-7428160D59F5}" srcOrd="2" destOrd="0" presId="urn:microsoft.com/office/officeart/2005/8/layout/radial6"/>
    <dgm:cxn modelId="{3F9E90BE-C388-5147-A192-F9120799672F}" type="presParOf" srcId="{247EEA72-7469-BA4B-A796-04A8C3C6FE5F}" destId="{D763C6D8-8F00-3D42-A090-360F8071B144}" srcOrd="3" destOrd="0" presId="urn:microsoft.com/office/officeart/2005/8/layout/radial6"/>
    <dgm:cxn modelId="{8120DA2D-D8C6-CD48-941C-304E10DD4430}" type="presParOf" srcId="{247EEA72-7469-BA4B-A796-04A8C3C6FE5F}" destId="{C619092B-AE39-B845-93AA-1FAE8D34FB1A}" srcOrd="4" destOrd="0" presId="urn:microsoft.com/office/officeart/2005/8/layout/radial6"/>
    <dgm:cxn modelId="{1DAC1D52-C0A0-1E41-A21C-76C812C7A675}" type="presParOf" srcId="{247EEA72-7469-BA4B-A796-04A8C3C6FE5F}" destId="{CA2EF11A-7646-C742-8337-97628CAF5D4C}" srcOrd="5" destOrd="0" presId="urn:microsoft.com/office/officeart/2005/8/layout/radial6"/>
    <dgm:cxn modelId="{A6B05A6E-6856-FC40-B4DA-751873F0443F}" type="presParOf" srcId="{247EEA72-7469-BA4B-A796-04A8C3C6FE5F}" destId="{35B93AB1-FEF4-4043-BC94-3AA331619DED}" srcOrd="6" destOrd="0" presId="urn:microsoft.com/office/officeart/2005/8/layout/radial6"/>
    <dgm:cxn modelId="{AB6E9D2B-B495-DB41-9DB8-5163DDA0FF6E}" type="presParOf" srcId="{247EEA72-7469-BA4B-A796-04A8C3C6FE5F}" destId="{B0E07D79-71BE-F248-8BB0-3DE9377F3A0C}" srcOrd="7" destOrd="0" presId="urn:microsoft.com/office/officeart/2005/8/layout/radial6"/>
    <dgm:cxn modelId="{06A4CEC7-0C65-5B4A-A63F-9FE39749F19A}" type="presParOf" srcId="{247EEA72-7469-BA4B-A796-04A8C3C6FE5F}" destId="{EBD48BEC-1AEA-3443-9442-54DBB338B5B9}" srcOrd="8" destOrd="0" presId="urn:microsoft.com/office/officeart/2005/8/layout/radial6"/>
    <dgm:cxn modelId="{313C5FE3-218E-ED4D-84DA-CF80A62A3937}" type="presParOf" srcId="{247EEA72-7469-BA4B-A796-04A8C3C6FE5F}" destId="{CE0C884E-106E-2447-AD21-0A4FE909CD99}" srcOrd="9" destOrd="0" presId="urn:microsoft.com/office/officeart/2005/8/layout/radial6"/>
    <dgm:cxn modelId="{431C8A9A-89F4-F34B-9718-F368CAD0A8BE}" type="presParOf" srcId="{247EEA72-7469-BA4B-A796-04A8C3C6FE5F}" destId="{B56A1B7D-A3BD-BF48-A4FD-1A74A33AB8DC}" srcOrd="10" destOrd="0" presId="urn:microsoft.com/office/officeart/2005/8/layout/radial6"/>
    <dgm:cxn modelId="{EE775A6C-2A91-EE4C-ACA4-F54FF59C6DE1}" type="presParOf" srcId="{247EEA72-7469-BA4B-A796-04A8C3C6FE5F}" destId="{3EDA2C6E-6F3C-2847-BBC6-C0252AE253C6}" srcOrd="11" destOrd="0" presId="urn:microsoft.com/office/officeart/2005/8/layout/radial6"/>
    <dgm:cxn modelId="{2C07787F-C659-454B-804C-6278C43FFF6E}" type="presParOf" srcId="{247EEA72-7469-BA4B-A796-04A8C3C6FE5F}" destId="{EDBD650F-49A4-DB40-AC98-4DDE1688A59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C6771E-E7AF-8E47-856A-27150D399329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11F7A0-0F0E-BE49-B2A4-8CA11A457A5F}">
      <dgm:prSet phldrT="[文本]"/>
      <dgm:spPr/>
      <dgm:t>
        <a:bodyPr/>
        <a:lstStyle/>
        <a:p>
          <a:r>
            <a:rPr lang="hr-HR" altLang="en-US" dirty="0" smtClean="0"/>
            <a:t>REB</a:t>
          </a:r>
          <a:r>
            <a:rPr lang="zh-CN" altLang="en-US" dirty="0" smtClean="0"/>
            <a:t>模型</a:t>
          </a:r>
          <a:r>
            <a:rPr lang="en-US" altLang="zh-CN" dirty="0" smtClean="0"/>
            <a:t>(rational emotive behavior )</a:t>
          </a:r>
          <a:endParaRPr lang="zh-CN" altLang="en-US" dirty="0"/>
        </a:p>
      </dgm:t>
    </dgm:pt>
    <dgm:pt modelId="{F1C53649-FD8B-5B43-9928-DFE2AA65AFBF}" type="parTrans" cxnId="{0C65E06F-44B6-5346-8CE4-CBB76F170461}">
      <dgm:prSet/>
      <dgm:spPr/>
      <dgm:t>
        <a:bodyPr/>
        <a:lstStyle/>
        <a:p>
          <a:endParaRPr lang="zh-CN" altLang="en-US"/>
        </a:p>
      </dgm:t>
    </dgm:pt>
    <dgm:pt modelId="{EDD478DE-643C-A647-A917-64C583235C59}" type="sibTrans" cxnId="{0C65E06F-44B6-5346-8CE4-CBB76F170461}">
      <dgm:prSet/>
      <dgm:spPr/>
      <dgm:t>
        <a:bodyPr/>
        <a:lstStyle/>
        <a:p>
          <a:endParaRPr lang="zh-CN" altLang="en-US"/>
        </a:p>
      </dgm:t>
    </dgm:pt>
    <dgm:pt modelId="{4190A418-9CA3-BC48-9162-BE5F126CCC79}">
      <dgm:prSet phldrT="[文本]"/>
      <dgm:spPr/>
      <dgm:t>
        <a:bodyPr/>
        <a:lstStyle/>
        <a:p>
          <a:r>
            <a:rPr lang="zh-CN" altLang="en-US" dirty="0" smtClean="0"/>
            <a:t>事件和我们对事件的感知</a:t>
          </a:r>
          <a:endParaRPr lang="zh-CN" altLang="en-US" dirty="0"/>
        </a:p>
      </dgm:t>
    </dgm:pt>
    <dgm:pt modelId="{784BB124-99DA-174A-8D94-6BA26B2AFFA7}" type="parTrans" cxnId="{59E03571-156E-8A48-A5F1-08AA9AF71416}">
      <dgm:prSet/>
      <dgm:spPr/>
      <dgm:t>
        <a:bodyPr/>
        <a:lstStyle/>
        <a:p>
          <a:endParaRPr lang="zh-CN" altLang="en-US"/>
        </a:p>
      </dgm:t>
    </dgm:pt>
    <dgm:pt modelId="{E690AB98-26D7-AF42-A92A-B4BF7B0CC24F}" type="sibTrans" cxnId="{59E03571-156E-8A48-A5F1-08AA9AF71416}">
      <dgm:prSet/>
      <dgm:spPr/>
      <dgm:t>
        <a:bodyPr/>
        <a:lstStyle/>
        <a:p>
          <a:endParaRPr lang="zh-CN" altLang="en-US"/>
        </a:p>
      </dgm:t>
    </dgm:pt>
    <dgm:pt modelId="{C98595DE-919E-EE47-9436-A8D713AB4628}">
      <dgm:prSet phldrT="[文本]"/>
      <dgm:spPr/>
      <dgm:t>
        <a:bodyPr/>
        <a:lstStyle/>
        <a:p>
          <a:r>
            <a:rPr lang="zh-CN" altLang="en-US" dirty="0" smtClean="0"/>
            <a:t>有关世界应该是什么样子的价值观和假设</a:t>
          </a:r>
          <a:endParaRPr lang="zh-CN" altLang="en-US" dirty="0"/>
        </a:p>
      </dgm:t>
    </dgm:pt>
    <dgm:pt modelId="{F08AAC5D-331C-374A-B2AB-BA7B7D656D6A}" type="parTrans" cxnId="{5CCD6330-8ED1-7D40-802C-F5098E501A2F}">
      <dgm:prSet/>
      <dgm:spPr/>
      <dgm:t>
        <a:bodyPr/>
        <a:lstStyle/>
        <a:p>
          <a:endParaRPr lang="zh-CN" altLang="en-US"/>
        </a:p>
      </dgm:t>
    </dgm:pt>
    <dgm:pt modelId="{535E6503-7BDA-7148-BCBC-F0AA471A245B}" type="sibTrans" cxnId="{5CCD6330-8ED1-7D40-802C-F5098E501A2F}">
      <dgm:prSet/>
      <dgm:spPr/>
      <dgm:t>
        <a:bodyPr/>
        <a:lstStyle/>
        <a:p>
          <a:endParaRPr lang="zh-CN" altLang="en-US"/>
        </a:p>
      </dgm:t>
    </dgm:pt>
    <dgm:pt modelId="{D8866C7E-9B6B-EC48-8612-EC1814B89662}">
      <dgm:prSet phldrT="[文本]"/>
      <dgm:spPr/>
      <dgm:t>
        <a:bodyPr/>
        <a:lstStyle/>
        <a:p>
          <a:r>
            <a:rPr lang="zh-CN" altLang="en-US" dirty="0" smtClean="0"/>
            <a:t>对现状的结论和判断</a:t>
          </a:r>
          <a:endParaRPr lang="zh-CN" altLang="en-US" dirty="0"/>
        </a:p>
      </dgm:t>
    </dgm:pt>
    <dgm:pt modelId="{20AD0238-CAAF-0F4D-AE5C-976A7E73CFA1}" type="parTrans" cxnId="{192B0FDA-38C8-7642-A198-14E56FB1FDD5}">
      <dgm:prSet/>
      <dgm:spPr/>
      <dgm:t>
        <a:bodyPr/>
        <a:lstStyle/>
        <a:p>
          <a:endParaRPr lang="zh-CN" altLang="en-US"/>
        </a:p>
      </dgm:t>
    </dgm:pt>
    <dgm:pt modelId="{02CB9C9A-74A9-794E-B4C9-6925F3724EE5}" type="sibTrans" cxnId="{192B0FDA-38C8-7642-A198-14E56FB1FDD5}">
      <dgm:prSet/>
      <dgm:spPr/>
      <dgm:t>
        <a:bodyPr/>
        <a:lstStyle/>
        <a:p>
          <a:endParaRPr lang="zh-CN" altLang="en-US"/>
        </a:p>
      </dgm:t>
    </dgm:pt>
    <dgm:pt modelId="{B44A035F-8936-C344-B29B-18553D042F20}">
      <dgm:prSet phldrT="[文本]"/>
      <dgm:spPr/>
      <dgm:t>
        <a:bodyPr/>
        <a:lstStyle/>
        <a:p>
          <a:r>
            <a:rPr lang="zh-CN" altLang="en-US" dirty="0" smtClean="0"/>
            <a:t>感受以及行为</a:t>
          </a:r>
          <a:endParaRPr lang="zh-CN" altLang="en-US" dirty="0"/>
        </a:p>
      </dgm:t>
    </dgm:pt>
    <dgm:pt modelId="{7992E161-B5D6-4242-9327-84DAB81DEF37}" type="parTrans" cxnId="{416FB252-48B2-C440-BA8A-784A8A4AE35B}">
      <dgm:prSet/>
      <dgm:spPr/>
      <dgm:t>
        <a:bodyPr/>
        <a:lstStyle/>
        <a:p>
          <a:endParaRPr lang="zh-CN" altLang="en-US"/>
        </a:p>
      </dgm:t>
    </dgm:pt>
    <dgm:pt modelId="{AA4303EB-D8B6-DE40-A0DC-FE34A8B788D4}" type="sibTrans" cxnId="{416FB252-48B2-C440-BA8A-784A8A4AE35B}">
      <dgm:prSet/>
      <dgm:spPr/>
      <dgm:t>
        <a:bodyPr/>
        <a:lstStyle/>
        <a:p>
          <a:endParaRPr lang="zh-CN" altLang="en-US"/>
        </a:p>
      </dgm:t>
    </dgm:pt>
    <dgm:pt modelId="{05C57A79-33A5-974A-A529-5374B723789E}" type="pres">
      <dgm:prSet presAssocID="{F2C6771E-E7AF-8E47-856A-27150D39932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31E4F8B-0D28-3948-84DE-7E72BC6FD018}" type="pres">
      <dgm:prSet presAssocID="{2111F7A0-0F0E-BE49-B2A4-8CA11A457A5F}" presName="centerShape" presStyleLbl="node0" presStyleIdx="0" presStyleCnt="1" custScaleX="137498" custScaleY="129555"/>
      <dgm:spPr/>
      <dgm:t>
        <a:bodyPr/>
        <a:lstStyle/>
        <a:p>
          <a:endParaRPr lang="zh-CN" altLang="en-US"/>
        </a:p>
      </dgm:t>
    </dgm:pt>
    <dgm:pt modelId="{3D87F58D-13EB-F546-B879-BD080C391326}" type="pres">
      <dgm:prSet presAssocID="{4190A418-9CA3-BC48-9162-BE5F126CCC7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FBDB4F-08DC-8B40-9239-5DD68EB35E1B}" type="pres">
      <dgm:prSet presAssocID="{4190A418-9CA3-BC48-9162-BE5F126CCC79}" presName="dummy" presStyleCnt="0"/>
      <dgm:spPr/>
    </dgm:pt>
    <dgm:pt modelId="{B6F2DE95-F1AF-3442-9CA9-E4025FB8CA02}" type="pres">
      <dgm:prSet presAssocID="{E690AB98-26D7-AF42-A92A-B4BF7B0CC24F}" presName="sibTrans" presStyleLbl="sibTrans2D1" presStyleIdx="0" presStyleCnt="4"/>
      <dgm:spPr/>
    </dgm:pt>
    <dgm:pt modelId="{AD351022-00BF-3649-BA1C-EE4903FEA661}" type="pres">
      <dgm:prSet presAssocID="{C98595DE-919E-EE47-9436-A8D713AB462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4B63E1-C36E-9042-8308-883A324F7C4B}" type="pres">
      <dgm:prSet presAssocID="{C98595DE-919E-EE47-9436-A8D713AB4628}" presName="dummy" presStyleCnt="0"/>
      <dgm:spPr/>
    </dgm:pt>
    <dgm:pt modelId="{4D3B372E-D324-CA44-BFFD-26D69CBA9C52}" type="pres">
      <dgm:prSet presAssocID="{535E6503-7BDA-7148-BCBC-F0AA471A245B}" presName="sibTrans" presStyleLbl="sibTrans2D1" presStyleIdx="1" presStyleCnt="4"/>
      <dgm:spPr/>
    </dgm:pt>
    <dgm:pt modelId="{2FD53DD6-5F56-2E45-A0B2-54B8E721A523}" type="pres">
      <dgm:prSet presAssocID="{D8866C7E-9B6B-EC48-8612-EC1814B8966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24FCA8-54C5-8C40-8A4C-1FDADB67DF39}" type="pres">
      <dgm:prSet presAssocID="{D8866C7E-9B6B-EC48-8612-EC1814B89662}" presName="dummy" presStyleCnt="0"/>
      <dgm:spPr/>
    </dgm:pt>
    <dgm:pt modelId="{8301AE8E-A33A-7C4F-AEAE-76CDA32BAFC7}" type="pres">
      <dgm:prSet presAssocID="{02CB9C9A-74A9-794E-B4C9-6925F3724EE5}" presName="sibTrans" presStyleLbl="sibTrans2D1" presStyleIdx="2" presStyleCnt="4"/>
      <dgm:spPr/>
    </dgm:pt>
    <dgm:pt modelId="{27CB7658-223C-3D4E-BC6B-6FCA327FEDC6}" type="pres">
      <dgm:prSet presAssocID="{B44A035F-8936-C344-B29B-18553D042F2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952A49-8346-2C48-955E-F27353BBCC9A}" type="pres">
      <dgm:prSet presAssocID="{B44A035F-8936-C344-B29B-18553D042F20}" presName="dummy" presStyleCnt="0"/>
      <dgm:spPr/>
    </dgm:pt>
    <dgm:pt modelId="{0FAB200E-632B-E24D-ADEB-0B3F2017FCE6}" type="pres">
      <dgm:prSet presAssocID="{AA4303EB-D8B6-DE40-A0DC-FE34A8B788D4}" presName="sibTrans" presStyleLbl="sibTrans2D1" presStyleIdx="3" presStyleCnt="4"/>
      <dgm:spPr/>
    </dgm:pt>
  </dgm:ptLst>
  <dgm:cxnLst>
    <dgm:cxn modelId="{B6AF05FA-E0F8-E646-8B03-5C160E296A39}" type="presOf" srcId="{F2C6771E-E7AF-8E47-856A-27150D399329}" destId="{05C57A79-33A5-974A-A529-5374B723789E}" srcOrd="0" destOrd="0" presId="urn:microsoft.com/office/officeart/2005/8/layout/radial6"/>
    <dgm:cxn modelId="{0113CF30-A7FB-9248-8383-A6BED1043B6D}" type="presOf" srcId="{AA4303EB-D8B6-DE40-A0DC-FE34A8B788D4}" destId="{0FAB200E-632B-E24D-ADEB-0B3F2017FCE6}" srcOrd="0" destOrd="0" presId="urn:microsoft.com/office/officeart/2005/8/layout/radial6"/>
    <dgm:cxn modelId="{0C65E06F-44B6-5346-8CE4-CBB76F170461}" srcId="{F2C6771E-E7AF-8E47-856A-27150D399329}" destId="{2111F7A0-0F0E-BE49-B2A4-8CA11A457A5F}" srcOrd="0" destOrd="0" parTransId="{F1C53649-FD8B-5B43-9928-DFE2AA65AFBF}" sibTransId="{EDD478DE-643C-A647-A917-64C583235C59}"/>
    <dgm:cxn modelId="{2B3232AD-DE55-C84F-81F9-70BA9B897D59}" type="presOf" srcId="{E690AB98-26D7-AF42-A92A-B4BF7B0CC24F}" destId="{B6F2DE95-F1AF-3442-9CA9-E4025FB8CA02}" srcOrd="0" destOrd="0" presId="urn:microsoft.com/office/officeart/2005/8/layout/radial6"/>
    <dgm:cxn modelId="{8A40D47F-EBD8-AD40-9E09-3CC0DECBAFA3}" type="presOf" srcId="{4190A418-9CA3-BC48-9162-BE5F126CCC79}" destId="{3D87F58D-13EB-F546-B879-BD080C391326}" srcOrd="0" destOrd="0" presId="urn:microsoft.com/office/officeart/2005/8/layout/radial6"/>
    <dgm:cxn modelId="{59E03571-156E-8A48-A5F1-08AA9AF71416}" srcId="{2111F7A0-0F0E-BE49-B2A4-8CA11A457A5F}" destId="{4190A418-9CA3-BC48-9162-BE5F126CCC79}" srcOrd="0" destOrd="0" parTransId="{784BB124-99DA-174A-8D94-6BA26B2AFFA7}" sibTransId="{E690AB98-26D7-AF42-A92A-B4BF7B0CC24F}"/>
    <dgm:cxn modelId="{5CCD6330-8ED1-7D40-802C-F5098E501A2F}" srcId="{2111F7A0-0F0E-BE49-B2A4-8CA11A457A5F}" destId="{C98595DE-919E-EE47-9436-A8D713AB4628}" srcOrd="1" destOrd="0" parTransId="{F08AAC5D-331C-374A-B2AB-BA7B7D656D6A}" sibTransId="{535E6503-7BDA-7148-BCBC-F0AA471A245B}"/>
    <dgm:cxn modelId="{ABD49291-463F-2641-8281-29190CB524DA}" type="presOf" srcId="{02CB9C9A-74A9-794E-B4C9-6925F3724EE5}" destId="{8301AE8E-A33A-7C4F-AEAE-76CDA32BAFC7}" srcOrd="0" destOrd="0" presId="urn:microsoft.com/office/officeart/2005/8/layout/radial6"/>
    <dgm:cxn modelId="{DCC97D9E-02FB-6F4E-BD94-A21DE3806C45}" type="presOf" srcId="{B44A035F-8936-C344-B29B-18553D042F20}" destId="{27CB7658-223C-3D4E-BC6B-6FCA327FEDC6}" srcOrd="0" destOrd="0" presId="urn:microsoft.com/office/officeart/2005/8/layout/radial6"/>
    <dgm:cxn modelId="{192B0FDA-38C8-7642-A198-14E56FB1FDD5}" srcId="{2111F7A0-0F0E-BE49-B2A4-8CA11A457A5F}" destId="{D8866C7E-9B6B-EC48-8612-EC1814B89662}" srcOrd="2" destOrd="0" parTransId="{20AD0238-CAAF-0F4D-AE5C-976A7E73CFA1}" sibTransId="{02CB9C9A-74A9-794E-B4C9-6925F3724EE5}"/>
    <dgm:cxn modelId="{3495D644-8BFD-7B43-B62D-05D0256C7692}" type="presOf" srcId="{D8866C7E-9B6B-EC48-8612-EC1814B89662}" destId="{2FD53DD6-5F56-2E45-A0B2-54B8E721A523}" srcOrd="0" destOrd="0" presId="urn:microsoft.com/office/officeart/2005/8/layout/radial6"/>
    <dgm:cxn modelId="{3034343A-321B-EC41-AD7F-F5A69FE615D1}" type="presOf" srcId="{2111F7A0-0F0E-BE49-B2A4-8CA11A457A5F}" destId="{B31E4F8B-0D28-3948-84DE-7E72BC6FD018}" srcOrd="0" destOrd="0" presId="urn:microsoft.com/office/officeart/2005/8/layout/radial6"/>
    <dgm:cxn modelId="{416FB252-48B2-C440-BA8A-784A8A4AE35B}" srcId="{2111F7A0-0F0E-BE49-B2A4-8CA11A457A5F}" destId="{B44A035F-8936-C344-B29B-18553D042F20}" srcOrd="3" destOrd="0" parTransId="{7992E161-B5D6-4242-9327-84DAB81DEF37}" sibTransId="{AA4303EB-D8B6-DE40-A0DC-FE34A8B788D4}"/>
    <dgm:cxn modelId="{60971E03-0663-EF47-A98A-D20B8E81698A}" type="presOf" srcId="{535E6503-7BDA-7148-BCBC-F0AA471A245B}" destId="{4D3B372E-D324-CA44-BFFD-26D69CBA9C52}" srcOrd="0" destOrd="0" presId="urn:microsoft.com/office/officeart/2005/8/layout/radial6"/>
    <dgm:cxn modelId="{86EC5C35-DE9B-7A4C-9AB6-5DB9CA3A2335}" type="presOf" srcId="{C98595DE-919E-EE47-9436-A8D713AB4628}" destId="{AD351022-00BF-3649-BA1C-EE4903FEA661}" srcOrd="0" destOrd="0" presId="urn:microsoft.com/office/officeart/2005/8/layout/radial6"/>
    <dgm:cxn modelId="{DD3D91F9-DEB1-1B42-BA6E-164D04FDC0EA}" type="presParOf" srcId="{05C57A79-33A5-974A-A529-5374B723789E}" destId="{B31E4F8B-0D28-3948-84DE-7E72BC6FD018}" srcOrd="0" destOrd="0" presId="urn:microsoft.com/office/officeart/2005/8/layout/radial6"/>
    <dgm:cxn modelId="{6909BBE5-F294-2B45-8CEE-8C0DCB60F0AB}" type="presParOf" srcId="{05C57A79-33A5-974A-A529-5374B723789E}" destId="{3D87F58D-13EB-F546-B879-BD080C391326}" srcOrd="1" destOrd="0" presId="urn:microsoft.com/office/officeart/2005/8/layout/radial6"/>
    <dgm:cxn modelId="{966588B3-8312-664A-B659-6E2581CA271D}" type="presParOf" srcId="{05C57A79-33A5-974A-A529-5374B723789E}" destId="{0FFBDB4F-08DC-8B40-9239-5DD68EB35E1B}" srcOrd="2" destOrd="0" presId="urn:microsoft.com/office/officeart/2005/8/layout/radial6"/>
    <dgm:cxn modelId="{DFC850D0-9054-0B44-8AF6-B4540876956E}" type="presParOf" srcId="{05C57A79-33A5-974A-A529-5374B723789E}" destId="{B6F2DE95-F1AF-3442-9CA9-E4025FB8CA02}" srcOrd="3" destOrd="0" presId="urn:microsoft.com/office/officeart/2005/8/layout/radial6"/>
    <dgm:cxn modelId="{026FA7A2-246F-124B-907F-FD6B54785840}" type="presParOf" srcId="{05C57A79-33A5-974A-A529-5374B723789E}" destId="{AD351022-00BF-3649-BA1C-EE4903FEA661}" srcOrd="4" destOrd="0" presId="urn:microsoft.com/office/officeart/2005/8/layout/radial6"/>
    <dgm:cxn modelId="{AF28C8B5-C6EC-AC4F-B520-534A8D733499}" type="presParOf" srcId="{05C57A79-33A5-974A-A529-5374B723789E}" destId="{294B63E1-C36E-9042-8308-883A324F7C4B}" srcOrd="5" destOrd="0" presId="urn:microsoft.com/office/officeart/2005/8/layout/radial6"/>
    <dgm:cxn modelId="{CE5DA98E-8786-5D46-8BBF-5ADDD83E3206}" type="presParOf" srcId="{05C57A79-33A5-974A-A529-5374B723789E}" destId="{4D3B372E-D324-CA44-BFFD-26D69CBA9C52}" srcOrd="6" destOrd="0" presId="urn:microsoft.com/office/officeart/2005/8/layout/radial6"/>
    <dgm:cxn modelId="{97CF5C9B-5565-C04D-8AA3-A3437AE9F4C6}" type="presParOf" srcId="{05C57A79-33A5-974A-A529-5374B723789E}" destId="{2FD53DD6-5F56-2E45-A0B2-54B8E721A523}" srcOrd="7" destOrd="0" presId="urn:microsoft.com/office/officeart/2005/8/layout/radial6"/>
    <dgm:cxn modelId="{1465AB1B-FF54-B341-887D-4F4425DF500E}" type="presParOf" srcId="{05C57A79-33A5-974A-A529-5374B723789E}" destId="{D024FCA8-54C5-8C40-8A4C-1FDADB67DF39}" srcOrd="8" destOrd="0" presId="urn:microsoft.com/office/officeart/2005/8/layout/radial6"/>
    <dgm:cxn modelId="{03054C52-767E-E343-84E4-5F3B2D9CFFA6}" type="presParOf" srcId="{05C57A79-33A5-974A-A529-5374B723789E}" destId="{8301AE8E-A33A-7C4F-AEAE-76CDA32BAFC7}" srcOrd="9" destOrd="0" presId="urn:microsoft.com/office/officeart/2005/8/layout/radial6"/>
    <dgm:cxn modelId="{EF0F28BB-32CE-FF40-B013-56155A1822AD}" type="presParOf" srcId="{05C57A79-33A5-974A-A529-5374B723789E}" destId="{27CB7658-223C-3D4E-BC6B-6FCA327FEDC6}" srcOrd="10" destOrd="0" presId="urn:microsoft.com/office/officeart/2005/8/layout/radial6"/>
    <dgm:cxn modelId="{AE6D70DC-C256-A74D-BAE5-CCACC1E5F7CB}" type="presParOf" srcId="{05C57A79-33A5-974A-A529-5374B723789E}" destId="{F7952A49-8346-2C48-955E-F27353BBCC9A}" srcOrd="11" destOrd="0" presId="urn:microsoft.com/office/officeart/2005/8/layout/radial6"/>
    <dgm:cxn modelId="{5529D1BD-B157-544E-BB23-C7604635068A}" type="presParOf" srcId="{05C57A79-33A5-974A-A529-5374B723789E}" destId="{0FAB200E-632B-E24D-ADEB-0B3F2017FCE6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41845-5D9D-CC4E-8284-DB46D798CA3D}">
      <dsp:nvSpPr>
        <dsp:cNvPr id="0" name=""/>
        <dsp:cNvSpPr/>
      </dsp:nvSpPr>
      <dsp:spPr>
        <a:xfrm>
          <a:off x="2709333" y="0"/>
          <a:ext cx="2709333" cy="1806222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看得见的行为</a:t>
          </a:r>
          <a:endParaRPr lang="zh-CN" altLang="en-US" sz="2400" kern="1200" dirty="0"/>
        </a:p>
      </dsp:txBody>
      <dsp:txXfrm>
        <a:off x="2709333" y="0"/>
        <a:ext cx="2709333" cy="1806222"/>
      </dsp:txXfrm>
    </dsp:sp>
    <dsp:sp modelId="{1DF8894A-476C-B140-B329-86AE992EE7D5}">
      <dsp:nvSpPr>
        <dsp:cNvPr id="0" name=""/>
        <dsp:cNvSpPr/>
      </dsp:nvSpPr>
      <dsp:spPr>
        <a:xfrm>
          <a:off x="1354666" y="1806222"/>
          <a:ext cx="5418666" cy="1806222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有意识的思想</a:t>
          </a:r>
          <a:endParaRPr lang="zh-CN" altLang="en-US" sz="3200" kern="1200" dirty="0"/>
        </a:p>
      </dsp:txBody>
      <dsp:txXfrm>
        <a:off x="2302933" y="1806222"/>
        <a:ext cx="3522133" cy="1806222"/>
      </dsp:txXfrm>
    </dsp:sp>
    <dsp:sp modelId="{AFCB338A-B8F0-FE46-ADB4-1541D376CAA1}">
      <dsp:nvSpPr>
        <dsp:cNvPr id="0" name=""/>
        <dsp:cNvSpPr/>
      </dsp:nvSpPr>
      <dsp:spPr>
        <a:xfrm>
          <a:off x="0" y="3612444"/>
          <a:ext cx="8128000" cy="1806222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半意识的价值观</a:t>
          </a:r>
          <a:endParaRPr lang="zh-CN" altLang="en-US" sz="3200" kern="1200" dirty="0"/>
        </a:p>
      </dsp:txBody>
      <dsp:txXfrm>
        <a:off x="1422399" y="3612444"/>
        <a:ext cx="5283200" cy="1806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F68B9-9F70-4445-9C11-094FB48280F5}">
      <dsp:nvSpPr>
        <dsp:cNvPr id="0" name=""/>
        <dsp:cNvSpPr/>
      </dsp:nvSpPr>
      <dsp:spPr>
        <a:xfrm>
          <a:off x="618137" y="2466"/>
          <a:ext cx="2505360" cy="172619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22162F-7721-0443-A847-C0BFD03DA90B}">
      <dsp:nvSpPr>
        <dsp:cNvPr id="0" name=""/>
        <dsp:cNvSpPr/>
      </dsp:nvSpPr>
      <dsp:spPr>
        <a:xfrm>
          <a:off x="618137" y="1728660"/>
          <a:ext cx="2505360" cy="92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000" kern="1200" dirty="0" smtClean="0"/>
            <a:t>values</a:t>
          </a:r>
          <a:endParaRPr lang="zh-CN" altLang="en-US" sz="3000" kern="1200" dirty="0"/>
        </a:p>
      </dsp:txBody>
      <dsp:txXfrm>
        <a:off x="618137" y="1728660"/>
        <a:ext cx="2505360" cy="929488"/>
      </dsp:txXfrm>
    </dsp:sp>
    <dsp:sp modelId="{24F0886F-6057-A74E-BB8A-23C7CDC33E44}">
      <dsp:nvSpPr>
        <dsp:cNvPr id="0" name=""/>
        <dsp:cNvSpPr/>
      </dsp:nvSpPr>
      <dsp:spPr>
        <a:xfrm>
          <a:off x="3374139" y="2466"/>
          <a:ext cx="2505360" cy="1726193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EAB56D-EAC1-3542-8E15-83AB432F1B6F}">
      <dsp:nvSpPr>
        <dsp:cNvPr id="0" name=""/>
        <dsp:cNvSpPr/>
      </dsp:nvSpPr>
      <dsp:spPr>
        <a:xfrm>
          <a:off x="3374139" y="1728660"/>
          <a:ext cx="2505360" cy="92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000" kern="1200" dirty="0" smtClean="0"/>
            <a:t>assumptions</a:t>
          </a:r>
          <a:endParaRPr lang="zh-CN" altLang="en-US" sz="3000" kern="1200" dirty="0"/>
        </a:p>
      </dsp:txBody>
      <dsp:txXfrm>
        <a:off x="3374139" y="1728660"/>
        <a:ext cx="2505360" cy="929488"/>
      </dsp:txXfrm>
    </dsp:sp>
    <dsp:sp modelId="{FF4D3FE1-C57B-374E-9488-545480C7F784}">
      <dsp:nvSpPr>
        <dsp:cNvPr id="0" name=""/>
        <dsp:cNvSpPr/>
      </dsp:nvSpPr>
      <dsp:spPr>
        <a:xfrm>
          <a:off x="618137" y="2908685"/>
          <a:ext cx="2505360" cy="1726193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AE6CD0-B61C-F242-B540-2CF8596CD4BC}">
      <dsp:nvSpPr>
        <dsp:cNvPr id="0" name=""/>
        <dsp:cNvSpPr/>
      </dsp:nvSpPr>
      <dsp:spPr>
        <a:xfrm>
          <a:off x="618137" y="4634878"/>
          <a:ext cx="2505360" cy="92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000" kern="1200" dirty="0" smtClean="0"/>
            <a:t>beliefs</a:t>
          </a:r>
          <a:endParaRPr lang="zh-CN" altLang="en-US" sz="3000" kern="1200" dirty="0"/>
        </a:p>
      </dsp:txBody>
      <dsp:txXfrm>
        <a:off x="618137" y="4634878"/>
        <a:ext cx="2505360" cy="929488"/>
      </dsp:txXfrm>
    </dsp:sp>
    <dsp:sp modelId="{9D76C826-2CFD-E24C-8AD4-EAABC79A772D}">
      <dsp:nvSpPr>
        <dsp:cNvPr id="0" name=""/>
        <dsp:cNvSpPr/>
      </dsp:nvSpPr>
      <dsp:spPr>
        <a:xfrm>
          <a:off x="3374139" y="2908685"/>
          <a:ext cx="2505360" cy="1726193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9C0081-B70C-414D-B2DA-A4AFD0AC3A05}">
      <dsp:nvSpPr>
        <dsp:cNvPr id="0" name=""/>
        <dsp:cNvSpPr/>
      </dsp:nvSpPr>
      <dsp:spPr>
        <a:xfrm>
          <a:off x="3374139" y="4634878"/>
          <a:ext cx="2505360" cy="92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000" kern="1200" dirty="0" smtClean="0"/>
            <a:t>expectation</a:t>
          </a:r>
          <a:endParaRPr lang="zh-CN" altLang="en-US" sz="3000" kern="1200" dirty="0"/>
        </a:p>
      </dsp:txBody>
      <dsp:txXfrm>
        <a:off x="3374139" y="4634878"/>
        <a:ext cx="2505360" cy="929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24CFD-F413-E64A-B2D6-37CEC694919B}">
      <dsp:nvSpPr>
        <dsp:cNvPr id="0" name=""/>
        <dsp:cNvSpPr/>
      </dsp:nvSpPr>
      <dsp:spPr>
        <a:xfrm>
          <a:off x="0" y="232591"/>
          <a:ext cx="564038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5E870-FB6E-C44C-B23D-136FC0E115AD}">
      <dsp:nvSpPr>
        <dsp:cNvPr id="0" name=""/>
        <dsp:cNvSpPr/>
      </dsp:nvSpPr>
      <dsp:spPr>
        <a:xfrm>
          <a:off x="282019" y="11191"/>
          <a:ext cx="3948271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235" tIns="0" rIns="14923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/>
            <a:t>努力是成功的先决条件</a:t>
          </a:r>
          <a:endParaRPr lang="zh-CN" altLang="en-US" sz="1500" kern="1200" dirty="0"/>
        </a:p>
      </dsp:txBody>
      <dsp:txXfrm>
        <a:off x="303635" y="32807"/>
        <a:ext cx="3905039" cy="399568"/>
      </dsp:txXfrm>
    </dsp:sp>
    <dsp:sp modelId="{2DEA60BD-2D34-414C-AA4B-5250AAF6B498}">
      <dsp:nvSpPr>
        <dsp:cNvPr id="0" name=""/>
        <dsp:cNvSpPr/>
      </dsp:nvSpPr>
      <dsp:spPr>
        <a:xfrm>
          <a:off x="0" y="912991"/>
          <a:ext cx="564038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6A76E-790B-994A-9BE8-7E2636D795D8}">
      <dsp:nvSpPr>
        <dsp:cNvPr id="0" name=""/>
        <dsp:cNvSpPr/>
      </dsp:nvSpPr>
      <dsp:spPr>
        <a:xfrm>
          <a:off x="282019" y="691591"/>
          <a:ext cx="3948271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235" tIns="0" rIns="14923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选择比努力更重要</a:t>
          </a:r>
          <a:endParaRPr lang="zh-CN" altLang="en-US" sz="1500" kern="1200" dirty="0"/>
        </a:p>
      </dsp:txBody>
      <dsp:txXfrm>
        <a:off x="303635" y="713207"/>
        <a:ext cx="3905039" cy="399568"/>
      </dsp:txXfrm>
    </dsp:sp>
    <dsp:sp modelId="{413D3238-A88E-3F40-A25B-3061B26F4232}">
      <dsp:nvSpPr>
        <dsp:cNvPr id="0" name=""/>
        <dsp:cNvSpPr/>
      </dsp:nvSpPr>
      <dsp:spPr>
        <a:xfrm>
          <a:off x="0" y="1593391"/>
          <a:ext cx="564038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470A9-0150-6046-8262-6C0236D516B8}">
      <dsp:nvSpPr>
        <dsp:cNvPr id="0" name=""/>
        <dsp:cNvSpPr/>
      </dsp:nvSpPr>
      <dsp:spPr>
        <a:xfrm>
          <a:off x="282019" y="1371991"/>
          <a:ext cx="3948271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235" tIns="0" rIns="14923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我一定会成为千万富翁</a:t>
          </a:r>
          <a:endParaRPr lang="zh-CN" altLang="en-US" sz="1500" kern="1200" dirty="0"/>
        </a:p>
      </dsp:txBody>
      <dsp:txXfrm>
        <a:off x="303635" y="1393607"/>
        <a:ext cx="3905039" cy="399568"/>
      </dsp:txXfrm>
    </dsp:sp>
    <dsp:sp modelId="{D23B61B3-30D4-E644-88EE-F3F5940813F5}">
      <dsp:nvSpPr>
        <dsp:cNvPr id="0" name=""/>
        <dsp:cNvSpPr/>
      </dsp:nvSpPr>
      <dsp:spPr>
        <a:xfrm>
          <a:off x="0" y="2273791"/>
          <a:ext cx="564038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32ED4-6C3F-7D43-97B1-3A2BDB0BBD69}">
      <dsp:nvSpPr>
        <dsp:cNvPr id="0" name=""/>
        <dsp:cNvSpPr/>
      </dsp:nvSpPr>
      <dsp:spPr>
        <a:xfrm>
          <a:off x="282019" y="2052391"/>
          <a:ext cx="3948271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235" tIns="0" rIns="14923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一群志同道合的人合作才能成事</a:t>
          </a:r>
          <a:endParaRPr lang="zh-CN" altLang="en-US" sz="1500" kern="1200" dirty="0"/>
        </a:p>
      </dsp:txBody>
      <dsp:txXfrm>
        <a:off x="303635" y="2074007"/>
        <a:ext cx="3905039" cy="399568"/>
      </dsp:txXfrm>
    </dsp:sp>
    <dsp:sp modelId="{0596CD84-2A98-8241-BB7B-6C747991824F}">
      <dsp:nvSpPr>
        <dsp:cNvPr id="0" name=""/>
        <dsp:cNvSpPr/>
      </dsp:nvSpPr>
      <dsp:spPr>
        <a:xfrm>
          <a:off x="0" y="2954191"/>
          <a:ext cx="564038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A7FEE-31F4-DE45-ADF9-33D9781B0974}">
      <dsp:nvSpPr>
        <dsp:cNvPr id="0" name=""/>
        <dsp:cNvSpPr/>
      </dsp:nvSpPr>
      <dsp:spPr>
        <a:xfrm>
          <a:off x="282019" y="2732791"/>
          <a:ext cx="3948271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235" tIns="0" rIns="14923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做错事比不做事更好</a:t>
          </a:r>
          <a:endParaRPr lang="zh-CN" altLang="en-US" sz="1500" kern="1200" dirty="0"/>
        </a:p>
      </dsp:txBody>
      <dsp:txXfrm>
        <a:off x="303635" y="2754407"/>
        <a:ext cx="3905039" cy="399568"/>
      </dsp:txXfrm>
    </dsp:sp>
    <dsp:sp modelId="{C9AF6A7D-9F4E-434E-82B1-1349F3F19635}">
      <dsp:nvSpPr>
        <dsp:cNvPr id="0" name=""/>
        <dsp:cNvSpPr/>
      </dsp:nvSpPr>
      <dsp:spPr>
        <a:xfrm>
          <a:off x="0" y="3634591"/>
          <a:ext cx="564038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0EEA9-3170-8D4D-8EB1-5E1AF98702F0}">
      <dsp:nvSpPr>
        <dsp:cNvPr id="0" name=""/>
        <dsp:cNvSpPr/>
      </dsp:nvSpPr>
      <dsp:spPr>
        <a:xfrm>
          <a:off x="282019" y="3413191"/>
          <a:ext cx="3948271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235" tIns="0" rIns="14923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将军赶路，莫追小兔</a:t>
          </a:r>
          <a:endParaRPr lang="zh-CN" altLang="en-US" sz="1500" kern="1200" dirty="0"/>
        </a:p>
      </dsp:txBody>
      <dsp:txXfrm>
        <a:off x="303635" y="3434807"/>
        <a:ext cx="3905039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6385-40BF-4F4C-A232-BE97E3862A65}">
      <dsp:nvSpPr>
        <dsp:cNvPr id="0" name=""/>
        <dsp:cNvSpPr/>
      </dsp:nvSpPr>
      <dsp:spPr>
        <a:xfrm>
          <a:off x="2561166" y="1206500"/>
          <a:ext cx="3005666" cy="300566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从优秀到卓越</a:t>
          </a:r>
          <a:endParaRPr lang="zh-CN" altLang="en-US" sz="3200" kern="1200" dirty="0"/>
        </a:p>
      </dsp:txBody>
      <dsp:txXfrm>
        <a:off x="3001336" y="1646670"/>
        <a:ext cx="2125326" cy="2125326"/>
      </dsp:txXfrm>
    </dsp:sp>
    <dsp:sp modelId="{F968CEF5-D53D-CA4B-AC01-618981AFF2D7}">
      <dsp:nvSpPr>
        <dsp:cNvPr id="0" name=""/>
        <dsp:cNvSpPr/>
      </dsp:nvSpPr>
      <dsp:spPr>
        <a:xfrm>
          <a:off x="3312583" y="536"/>
          <a:ext cx="1502833" cy="150283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第五级领导</a:t>
          </a:r>
          <a:endParaRPr lang="zh-CN" altLang="en-US" sz="2100" kern="1200" dirty="0"/>
        </a:p>
      </dsp:txBody>
      <dsp:txXfrm>
        <a:off x="3532668" y="220621"/>
        <a:ext cx="1062663" cy="1062663"/>
      </dsp:txXfrm>
    </dsp:sp>
    <dsp:sp modelId="{A95D9B08-4252-A24E-9C1D-50118A8F6F70}">
      <dsp:nvSpPr>
        <dsp:cNvPr id="0" name=""/>
        <dsp:cNvSpPr/>
      </dsp:nvSpPr>
      <dsp:spPr>
        <a:xfrm>
          <a:off x="5007724" y="979226"/>
          <a:ext cx="1502833" cy="150283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先人后事</a:t>
          </a:r>
          <a:endParaRPr lang="zh-CN" altLang="en-US" sz="2100" kern="1200" dirty="0"/>
        </a:p>
      </dsp:txBody>
      <dsp:txXfrm>
        <a:off x="5227809" y="1199311"/>
        <a:ext cx="1062663" cy="1062663"/>
      </dsp:txXfrm>
    </dsp:sp>
    <dsp:sp modelId="{D38DC899-7679-844D-BAD6-C3F62BEE4BAD}">
      <dsp:nvSpPr>
        <dsp:cNvPr id="0" name=""/>
        <dsp:cNvSpPr/>
      </dsp:nvSpPr>
      <dsp:spPr>
        <a:xfrm>
          <a:off x="5007724" y="2936606"/>
          <a:ext cx="1502833" cy="150283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直面严酷的现实</a:t>
          </a:r>
          <a:endParaRPr lang="zh-CN" altLang="en-US" sz="2100" kern="1200" dirty="0"/>
        </a:p>
      </dsp:txBody>
      <dsp:txXfrm>
        <a:off x="5227809" y="3156691"/>
        <a:ext cx="1062663" cy="1062663"/>
      </dsp:txXfrm>
    </dsp:sp>
    <dsp:sp modelId="{C13CB052-BA48-AD48-B9A8-CC330C5A3285}">
      <dsp:nvSpPr>
        <dsp:cNvPr id="0" name=""/>
        <dsp:cNvSpPr/>
      </dsp:nvSpPr>
      <dsp:spPr>
        <a:xfrm>
          <a:off x="3312583" y="3915297"/>
          <a:ext cx="1502833" cy="150283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刺猬理念</a:t>
          </a:r>
          <a:endParaRPr lang="zh-CN" altLang="en-US" sz="2100" kern="1200" dirty="0"/>
        </a:p>
      </dsp:txBody>
      <dsp:txXfrm>
        <a:off x="3532668" y="4135382"/>
        <a:ext cx="1062663" cy="1062663"/>
      </dsp:txXfrm>
    </dsp:sp>
    <dsp:sp modelId="{68448942-3360-F74E-B563-49295560007C}">
      <dsp:nvSpPr>
        <dsp:cNvPr id="0" name=""/>
        <dsp:cNvSpPr/>
      </dsp:nvSpPr>
      <dsp:spPr>
        <a:xfrm>
          <a:off x="1617442" y="2936606"/>
          <a:ext cx="1502833" cy="150283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纪律文化</a:t>
          </a:r>
          <a:endParaRPr lang="zh-CN" altLang="en-US" sz="2100" kern="1200" dirty="0"/>
        </a:p>
      </dsp:txBody>
      <dsp:txXfrm>
        <a:off x="1837527" y="3156691"/>
        <a:ext cx="1062663" cy="1062663"/>
      </dsp:txXfrm>
    </dsp:sp>
    <dsp:sp modelId="{7D4E3BC7-182B-4B44-952D-ADE70B60DCA2}">
      <dsp:nvSpPr>
        <dsp:cNvPr id="0" name=""/>
        <dsp:cNvSpPr/>
      </dsp:nvSpPr>
      <dsp:spPr>
        <a:xfrm>
          <a:off x="1617442" y="979226"/>
          <a:ext cx="1502833" cy="150283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技术加速器</a:t>
          </a:r>
          <a:endParaRPr lang="zh-CN" altLang="en-US" sz="2100" kern="1200" dirty="0"/>
        </a:p>
      </dsp:txBody>
      <dsp:txXfrm>
        <a:off x="1837527" y="1199311"/>
        <a:ext cx="1062663" cy="10626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D650F-49A4-DB40-AC98-4DDE1688A597}">
      <dsp:nvSpPr>
        <dsp:cNvPr id="0" name=""/>
        <dsp:cNvSpPr/>
      </dsp:nvSpPr>
      <dsp:spPr>
        <a:xfrm>
          <a:off x="1916441" y="515208"/>
          <a:ext cx="3436279" cy="3436279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0C884E-106E-2447-AD21-0A4FE909CD99}">
      <dsp:nvSpPr>
        <dsp:cNvPr id="0" name=""/>
        <dsp:cNvSpPr/>
      </dsp:nvSpPr>
      <dsp:spPr>
        <a:xfrm>
          <a:off x="1916441" y="515208"/>
          <a:ext cx="3436279" cy="3436279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B93AB1-FEF4-4043-BC94-3AA331619DED}">
      <dsp:nvSpPr>
        <dsp:cNvPr id="0" name=""/>
        <dsp:cNvSpPr/>
      </dsp:nvSpPr>
      <dsp:spPr>
        <a:xfrm>
          <a:off x="1916441" y="515208"/>
          <a:ext cx="3436279" cy="3436279"/>
        </a:xfrm>
        <a:prstGeom prst="blockArc">
          <a:avLst>
            <a:gd name="adj1" fmla="val 0"/>
            <a:gd name="adj2" fmla="val 5400000"/>
            <a:gd name="adj3" fmla="val 464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63C6D8-8F00-3D42-A090-360F8071B144}">
      <dsp:nvSpPr>
        <dsp:cNvPr id="0" name=""/>
        <dsp:cNvSpPr/>
      </dsp:nvSpPr>
      <dsp:spPr>
        <a:xfrm>
          <a:off x="1916441" y="515208"/>
          <a:ext cx="3436279" cy="3436279"/>
        </a:xfrm>
        <a:prstGeom prst="blockArc">
          <a:avLst>
            <a:gd name="adj1" fmla="val 16200000"/>
            <a:gd name="adj2" fmla="val 0"/>
            <a:gd name="adj3" fmla="val 464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3B58F7-7435-A346-8A1E-7365EFF25521}">
      <dsp:nvSpPr>
        <dsp:cNvPr id="0" name=""/>
        <dsp:cNvSpPr/>
      </dsp:nvSpPr>
      <dsp:spPr>
        <a:xfrm>
          <a:off x="2843066" y="1441833"/>
          <a:ext cx="1583030" cy="15830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b="0" i="0" kern="1200" smtClean="0"/>
            <a:t>VABE</a:t>
          </a:r>
          <a:r>
            <a:rPr lang="zh-CN" altLang="en-US" sz="1900" b="0" i="0" kern="1200" smtClean="0"/>
            <a:t>构建了我们的行为方式</a:t>
          </a:r>
          <a:endParaRPr lang="zh-CN" altLang="en-US" sz="1900" kern="1200"/>
        </a:p>
      </dsp:txBody>
      <dsp:txXfrm>
        <a:off x="3074895" y="1673662"/>
        <a:ext cx="1119372" cy="1119372"/>
      </dsp:txXfrm>
    </dsp:sp>
    <dsp:sp modelId="{E9058FAE-1268-1B43-B341-EF7531C7CC68}">
      <dsp:nvSpPr>
        <dsp:cNvPr id="0" name=""/>
        <dsp:cNvSpPr/>
      </dsp:nvSpPr>
      <dsp:spPr>
        <a:xfrm>
          <a:off x="3080520" y="1040"/>
          <a:ext cx="1108121" cy="11081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说话的方式</a:t>
          </a:r>
          <a:endParaRPr lang="zh-CN" altLang="en-US" sz="1800" kern="1200" dirty="0"/>
        </a:p>
      </dsp:txBody>
      <dsp:txXfrm>
        <a:off x="3242801" y="163321"/>
        <a:ext cx="783559" cy="783559"/>
      </dsp:txXfrm>
    </dsp:sp>
    <dsp:sp modelId="{C619092B-AE39-B845-93AA-1FAE8D34FB1A}">
      <dsp:nvSpPr>
        <dsp:cNvPr id="0" name=""/>
        <dsp:cNvSpPr/>
      </dsp:nvSpPr>
      <dsp:spPr>
        <a:xfrm>
          <a:off x="4758767" y="1679287"/>
          <a:ext cx="1108121" cy="11081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沟通的习惯</a:t>
          </a:r>
          <a:endParaRPr lang="zh-CN" altLang="en-US" sz="1800" kern="1200"/>
        </a:p>
      </dsp:txBody>
      <dsp:txXfrm>
        <a:off x="4921048" y="1841568"/>
        <a:ext cx="783559" cy="783559"/>
      </dsp:txXfrm>
    </dsp:sp>
    <dsp:sp modelId="{B0E07D79-71BE-F248-8BB0-3DE9377F3A0C}">
      <dsp:nvSpPr>
        <dsp:cNvPr id="0" name=""/>
        <dsp:cNvSpPr/>
      </dsp:nvSpPr>
      <dsp:spPr>
        <a:xfrm>
          <a:off x="3080520" y="3357534"/>
          <a:ext cx="1108121" cy="11081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思维的习惯</a:t>
          </a:r>
          <a:endParaRPr lang="zh-CN" altLang="en-US" sz="1800" kern="1200" dirty="0"/>
        </a:p>
      </dsp:txBody>
      <dsp:txXfrm>
        <a:off x="3242801" y="3519815"/>
        <a:ext cx="783559" cy="783559"/>
      </dsp:txXfrm>
    </dsp:sp>
    <dsp:sp modelId="{B56A1B7D-A3BD-BF48-A4FD-1A74A33AB8DC}">
      <dsp:nvSpPr>
        <dsp:cNvPr id="0" name=""/>
        <dsp:cNvSpPr/>
      </dsp:nvSpPr>
      <dsp:spPr>
        <a:xfrm>
          <a:off x="1402273" y="1679287"/>
          <a:ext cx="1108121" cy="11081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对错的标准</a:t>
          </a:r>
          <a:endParaRPr lang="zh-CN" altLang="en-US" sz="1800" kern="1200" dirty="0"/>
        </a:p>
      </dsp:txBody>
      <dsp:txXfrm>
        <a:off x="1564554" y="1841568"/>
        <a:ext cx="783559" cy="7835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B200E-632B-E24D-ADEB-0B3F2017FCE6}">
      <dsp:nvSpPr>
        <dsp:cNvPr id="0" name=""/>
        <dsp:cNvSpPr/>
      </dsp:nvSpPr>
      <dsp:spPr>
        <a:xfrm>
          <a:off x="2177212" y="675966"/>
          <a:ext cx="4500651" cy="4500651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01AE8E-A33A-7C4F-AEAE-76CDA32BAFC7}">
      <dsp:nvSpPr>
        <dsp:cNvPr id="0" name=""/>
        <dsp:cNvSpPr/>
      </dsp:nvSpPr>
      <dsp:spPr>
        <a:xfrm>
          <a:off x="2177212" y="675966"/>
          <a:ext cx="4500651" cy="4500651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3B372E-D324-CA44-BFFD-26D69CBA9C52}">
      <dsp:nvSpPr>
        <dsp:cNvPr id="0" name=""/>
        <dsp:cNvSpPr/>
      </dsp:nvSpPr>
      <dsp:spPr>
        <a:xfrm>
          <a:off x="2177212" y="675966"/>
          <a:ext cx="4500651" cy="4500651"/>
        </a:xfrm>
        <a:prstGeom prst="blockArc">
          <a:avLst>
            <a:gd name="adj1" fmla="val 0"/>
            <a:gd name="adj2" fmla="val 54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F2DE95-F1AF-3442-9CA9-E4025FB8CA02}">
      <dsp:nvSpPr>
        <dsp:cNvPr id="0" name=""/>
        <dsp:cNvSpPr/>
      </dsp:nvSpPr>
      <dsp:spPr>
        <a:xfrm>
          <a:off x="2177212" y="675966"/>
          <a:ext cx="4500651" cy="4500651"/>
        </a:xfrm>
        <a:prstGeom prst="blockArc">
          <a:avLst>
            <a:gd name="adj1" fmla="val 16200000"/>
            <a:gd name="adj2" fmla="val 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1E4F8B-0D28-3948-84DE-7E72BC6FD018}">
      <dsp:nvSpPr>
        <dsp:cNvPr id="0" name=""/>
        <dsp:cNvSpPr/>
      </dsp:nvSpPr>
      <dsp:spPr>
        <a:xfrm>
          <a:off x="3002201" y="1583294"/>
          <a:ext cx="2850672" cy="26859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altLang="en-US" sz="2900" kern="1200" dirty="0" smtClean="0"/>
            <a:t>REB</a:t>
          </a:r>
          <a:r>
            <a:rPr lang="zh-CN" altLang="en-US" sz="2900" kern="1200" dirty="0" smtClean="0"/>
            <a:t>模型</a:t>
          </a:r>
          <a:r>
            <a:rPr lang="en-US" altLang="zh-CN" sz="2900" kern="1200" dirty="0" smtClean="0"/>
            <a:t>(rational emotive behavior )</a:t>
          </a:r>
          <a:endParaRPr lang="zh-CN" altLang="en-US" sz="2900" kern="1200" dirty="0"/>
        </a:p>
      </dsp:txBody>
      <dsp:txXfrm>
        <a:off x="3419672" y="1976649"/>
        <a:ext cx="2015730" cy="1899284"/>
      </dsp:txXfrm>
    </dsp:sp>
    <dsp:sp modelId="{3D87F58D-13EB-F546-B879-BD080C391326}">
      <dsp:nvSpPr>
        <dsp:cNvPr id="0" name=""/>
        <dsp:cNvSpPr/>
      </dsp:nvSpPr>
      <dsp:spPr>
        <a:xfrm>
          <a:off x="3701901" y="2575"/>
          <a:ext cx="1451272" cy="14512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事件和我们对事件的感知</a:t>
          </a:r>
          <a:endParaRPr lang="zh-CN" altLang="en-US" sz="1500" kern="1200" dirty="0"/>
        </a:p>
      </dsp:txBody>
      <dsp:txXfrm>
        <a:off x="3914435" y="215109"/>
        <a:ext cx="1026204" cy="1026204"/>
      </dsp:txXfrm>
    </dsp:sp>
    <dsp:sp modelId="{AD351022-00BF-3649-BA1C-EE4903FEA661}">
      <dsp:nvSpPr>
        <dsp:cNvPr id="0" name=""/>
        <dsp:cNvSpPr/>
      </dsp:nvSpPr>
      <dsp:spPr>
        <a:xfrm>
          <a:off x="5899981" y="2200655"/>
          <a:ext cx="1451272" cy="14512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有关世界应该是什么样子的价值观和假设</a:t>
          </a:r>
          <a:endParaRPr lang="zh-CN" altLang="en-US" sz="1500" kern="1200" dirty="0"/>
        </a:p>
      </dsp:txBody>
      <dsp:txXfrm>
        <a:off x="6112515" y="2413189"/>
        <a:ext cx="1026204" cy="1026204"/>
      </dsp:txXfrm>
    </dsp:sp>
    <dsp:sp modelId="{2FD53DD6-5F56-2E45-A0B2-54B8E721A523}">
      <dsp:nvSpPr>
        <dsp:cNvPr id="0" name=""/>
        <dsp:cNvSpPr/>
      </dsp:nvSpPr>
      <dsp:spPr>
        <a:xfrm>
          <a:off x="3701901" y="4398735"/>
          <a:ext cx="1451272" cy="14512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对现状的结论和判断</a:t>
          </a:r>
          <a:endParaRPr lang="zh-CN" altLang="en-US" sz="1500" kern="1200" dirty="0"/>
        </a:p>
      </dsp:txBody>
      <dsp:txXfrm>
        <a:off x="3914435" y="4611269"/>
        <a:ext cx="1026204" cy="1026204"/>
      </dsp:txXfrm>
    </dsp:sp>
    <dsp:sp modelId="{27CB7658-223C-3D4E-BC6B-6FCA327FEDC6}">
      <dsp:nvSpPr>
        <dsp:cNvPr id="0" name=""/>
        <dsp:cNvSpPr/>
      </dsp:nvSpPr>
      <dsp:spPr>
        <a:xfrm>
          <a:off x="1503821" y="2200655"/>
          <a:ext cx="1451272" cy="14512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感受以及行为</a:t>
          </a:r>
          <a:endParaRPr lang="zh-CN" altLang="en-US" sz="1500" kern="1200" dirty="0"/>
        </a:p>
      </dsp:txBody>
      <dsp:txXfrm>
        <a:off x="1716355" y="2413189"/>
        <a:ext cx="1026204" cy="1026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6C3D1-6563-7E4C-A6B8-2BADA5E3B2E8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BAEE9-FB15-B245-B5D1-3666D1AA49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30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领导的关键元素： 领导者、任务、追随者、组织 构成了领导的钻石模型。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领导包含四个方面的能力：</a:t>
            </a:r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战略思维</a:t>
            </a:r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与他人进行有效的沟通</a:t>
            </a:r>
            <a:r>
              <a:rPr kumimoji="1" lang="en-US" altLang="zh-CN" dirty="0" smtClean="0"/>
              <a:t>3. </a:t>
            </a:r>
            <a:r>
              <a:rPr kumimoji="1" lang="zh-CN" altLang="en-US" dirty="0" smtClean="0"/>
              <a:t>设计有支持力的组织</a:t>
            </a:r>
            <a:r>
              <a:rPr kumimoji="1" lang="en-US" altLang="zh-CN" dirty="0" smtClean="0"/>
              <a:t>4. </a:t>
            </a:r>
            <a:r>
              <a:rPr kumimoji="1" lang="zh-CN" altLang="en-US" dirty="0" smtClean="0"/>
              <a:t>领导变革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BAEE9-FB15-B245-B5D1-3666D1AA49A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90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VABE</a:t>
            </a:r>
            <a:r>
              <a:rPr kumimoji="1" lang="zh-CN" altLang="en-US" dirty="0" smtClean="0"/>
              <a:t>定义了人格的本质， 他分为如下几种类型：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区分型： 这是</a:t>
            </a:r>
            <a:r>
              <a:rPr kumimoji="1" lang="en-US" altLang="zh-CN" dirty="0" smtClean="0"/>
              <a:t>X --- </a:t>
            </a:r>
            <a:r>
              <a:rPr kumimoji="1" lang="zh-CN" altLang="en-US" dirty="0" smtClean="0"/>
              <a:t>我是中国人</a:t>
            </a:r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关联型：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好  </a:t>
            </a:r>
            <a:r>
              <a:rPr kumimoji="1" lang="en-US" altLang="zh-CN" dirty="0" smtClean="0"/>
              <a:t>--- </a:t>
            </a:r>
            <a:r>
              <a:rPr kumimoji="1" lang="zh-CN" altLang="en-US" dirty="0" smtClean="0"/>
              <a:t>中国人是全世界最聪明最勤奋的种族</a:t>
            </a:r>
            <a:r>
              <a:rPr kumimoji="1" lang="en-US" altLang="zh-CN" dirty="0" smtClean="0"/>
              <a:t>3. </a:t>
            </a:r>
            <a:r>
              <a:rPr kumimoji="1" lang="zh-CN" altLang="en-US" dirty="0" smtClean="0"/>
              <a:t>策略型： 如果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，那边</a:t>
            </a:r>
            <a:r>
              <a:rPr kumimoji="1" lang="en-US" altLang="zh-CN" dirty="0" smtClean="0"/>
              <a:t>B --- </a:t>
            </a:r>
            <a:r>
              <a:rPr kumimoji="1" lang="zh-CN" altLang="en-US" dirty="0" smtClean="0"/>
              <a:t>如果中国要走向独立富强，那么必须坚持共产党的领导</a:t>
            </a:r>
            <a:r>
              <a:rPr kumimoji="1" lang="en-US" altLang="zh-CN" dirty="0" smtClean="0"/>
              <a:t>VABE</a:t>
            </a:r>
            <a:r>
              <a:rPr kumimoji="1" lang="zh-CN" altLang="en-US" dirty="0" smtClean="0"/>
              <a:t>具有高度的文化特征和家族特征，可以把它想象为石钟乳，在人从成长过程中不断沉淀而成，而且有的易碎，有的坚固。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文化是</a:t>
            </a:r>
            <a:r>
              <a:rPr kumimoji="1" lang="en-US" altLang="zh-CN" dirty="0" smtClean="0"/>
              <a:t>VABE</a:t>
            </a:r>
            <a:r>
              <a:rPr kumimoji="1" lang="zh-CN" altLang="en-US" dirty="0" smtClean="0"/>
              <a:t>的集合最具破坏力的</a:t>
            </a:r>
            <a:r>
              <a:rPr kumimoji="1" lang="en-US" altLang="zh-CN" dirty="0" smtClean="0"/>
              <a:t>VABE: </a:t>
            </a:r>
            <a:r>
              <a:rPr kumimoji="1" lang="zh-CN" altLang="en-US" dirty="0" smtClean="0"/>
              <a:t>我是对的，你是错的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BAEE9-FB15-B245-B5D1-3666D1AA49A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64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有一个观点就是领导只能领导第一次层次的行为，这是非常流行的。一是因为简单粗暴，而是在机械化信息时代 对人的主观创造性没那么高的要求。 但是现在社会已经从管理社会到信息化社会转变了， 那么简单地以结果来 导向行为就显得太简单粗暴了， 对于三个不同测试的行为有不同的领导方式。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BAEE9-FB15-B245-B5D1-3666D1AA49A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74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第五级领导： 有决心和谦逊的领导者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先人后事： 搜录最佳“选手”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然后让他们定义自己的工作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直面严酷的现实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刺猬理念： 找出并坚持你擅长的东西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纪律文化： 管理者坚守他们的核心刺猬理念</a:t>
            </a:r>
            <a:r>
              <a:rPr kumimoji="1" lang="en-US" altLang="zh-CN" dirty="0" smtClean="0"/>
              <a:t>6. </a:t>
            </a:r>
            <a:r>
              <a:rPr kumimoji="1" lang="zh-CN" altLang="en-US" dirty="0" smtClean="0"/>
              <a:t>技术加速器： 具体问题用特定技术来解决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BAEE9-FB15-B245-B5D1-3666D1AA49A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25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人类是受习惯支配的生物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人的行为和习惯都是由于基因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不同的环境、文化共同作用的结果。这里就反思一个问题： 你或者任何其他个体，是否只会是前辈的基因和模因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(VABE)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的容器？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那么能够“超越”我们的基于和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VABE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是成熟、成年或者智慧的标准，是自我领导的起点。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值得一提的是一个组织的行为反应的是一个领导者的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VABE.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BAEE9-FB15-B245-B5D1-3666D1AA49A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440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BAEE9-FB15-B245-B5D1-3666D1AA49A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43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大脑有两块区域控制情绪： 杏仁核和新大脑皮层。杏仁核先于新大脑平常进化， 控制着无意识的反应。 如看到蛇立马赶到了害怕，直接绕过了大脑的整个回路，这样能使个人的反应最快。 而新大脑皮层处理有意思的思想。 研究表明如果杏仁核受损，人的决策力会差的惊人，因为其无法进行情绪学习。只有杏仁核与大脑皮层的联系很强的人才更有能力做出正确的决策。这是基于理性信息和情绪信息的平衡。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BAEE9-FB15-B245-B5D1-3666D1AA49A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65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10B2-7A0F-3046-8535-92BD240019E7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C747-B856-9A43-A848-6898296563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0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10B2-7A0F-3046-8535-92BD240019E7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C747-B856-9A43-A848-6898296563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1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10B2-7A0F-3046-8535-92BD240019E7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C747-B856-9A43-A848-6898296563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63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10B2-7A0F-3046-8535-92BD240019E7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C747-B856-9A43-A848-6898296563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05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10B2-7A0F-3046-8535-92BD240019E7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C747-B856-9A43-A848-6898296563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86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10B2-7A0F-3046-8535-92BD240019E7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C747-B856-9A43-A848-6898296563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5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10B2-7A0F-3046-8535-92BD240019E7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C747-B856-9A43-A848-6898296563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92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10B2-7A0F-3046-8535-92BD240019E7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C747-B856-9A43-A848-6898296563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7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10B2-7A0F-3046-8535-92BD240019E7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C747-B856-9A43-A848-6898296563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71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10B2-7A0F-3046-8535-92BD240019E7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C747-B856-9A43-A848-6898296563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80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10B2-7A0F-3046-8535-92BD240019E7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C747-B856-9A43-A848-6898296563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4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10B2-7A0F-3046-8535-92BD240019E7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1C747-B856-9A43-A848-6898296563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4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权利和领导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沈锣东   </a:t>
            </a:r>
            <a:r>
              <a:rPr kumimoji="1" lang="en-US" altLang="zh-CN" dirty="0" smtClean="0"/>
              <a:t>2018-04-22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1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100012" y="35500"/>
            <a:ext cx="10587037" cy="71928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自我领导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64505"/>
              </p:ext>
            </p:extLst>
          </p:nvPr>
        </p:nvGraphicFramePr>
        <p:xfrm>
          <a:off x="1803400" y="150547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行为层次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管理者培训中受习惯支配的百分比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看得见的行为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有意识的思想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VABE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191078910"/>
              </p:ext>
            </p:extLst>
          </p:nvPr>
        </p:nvGraphicFramePr>
        <p:xfrm>
          <a:off x="1546225" y="2247158"/>
          <a:ext cx="7269163" cy="4466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1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100012" y="35500"/>
            <a:ext cx="10587037" cy="719283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理性情绪行为模型</a:t>
            </a:r>
            <a:endParaRPr kumimoji="1" lang="zh-CN" altLang="en-US" sz="2400" dirty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71070307"/>
              </p:ext>
            </p:extLst>
          </p:nvPr>
        </p:nvGraphicFramePr>
        <p:xfrm>
          <a:off x="1974849" y="754783"/>
          <a:ext cx="8855076" cy="5852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云形 2"/>
          <p:cNvSpPr/>
          <p:nvPr/>
        </p:nvSpPr>
        <p:spPr>
          <a:xfrm>
            <a:off x="7429500" y="557211"/>
            <a:ext cx="3043237" cy="241458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REB</a:t>
            </a:r>
            <a:r>
              <a:rPr kumimoji="1" lang="zh-CN" altLang="en-US" dirty="0"/>
              <a:t>模型可以逆向推断出摸个特定事件引发“特定情绪”所必须的</a:t>
            </a:r>
            <a:r>
              <a:rPr kumimoji="1" lang="en-US" altLang="zh-CN" dirty="0"/>
              <a:t>VABE</a:t>
            </a:r>
            <a:r>
              <a:rPr kumimoji="1" lang="zh-CN" altLang="en-US" dirty="0"/>
              <a:t>。因为行为负载着情绪</a:t>
            </a:r>
          </a:p>
        </p:txBody>
      </p:sp>
    </p:spTree>
    <p:extLst>
      <p:ext uri="{BB962C8B-B14F-4D97-AF65-F5344CB8AC3E}">
        <p14:creationId xmlns:p14="http://schemas.microsoft.com/office/powerpoint/2010/main" val="3071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100012" y="35500"/>
            <a:ext cx="10587037" cy="719283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多元智商模型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557588" y="2857500"/>
            <a:ext cx="21515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 smtClean="0"/>
              <a:t>语言智力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数学</a:t>
            </a:r>
            <a:r>
              <a:rPr kumimoji="1" lang="en-US" altLang="zh-CN" dirty="0"/>
              <a:t>--</a:t>
            </a:r>
            <a:r>
              <a:rPr kumimoji="1" lang="zh-CN" altLang="en-US" dirty="0"/>
              <a:t>逻辑</a:t>
            </a:r>
            <a:r>
              <a:rPr kumimoji="1" lang="zh-CN" altLang="en-US" dirty="0" smtClean="0"/>
              <a:t>智力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空间智力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运动智力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音乐智力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人际</a:t>
            </a:r>
            <a:r>
              <a:rPr kumimoji="1" lang="zh-CN" altLang="en-US" dirty="0"/>
              <a:t>交往</a:t>
            </a:r>
            <a:r>
              <a:rPr kumimoji="1" lang="zh-CN" altLang="en-US" dirty="0" smtClean="0"/>
              <a:t>智力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自省</a:t>
            </a:r>
            <a:r>
              <a:rPr kumimoji="1" lang="zh-CN" altLang="en-US" dirty="0"/>
              <a:t>智力</a:t>
            </a:r>
          </a:p>
        </p:txBody>
      </p:sp>
    </p:spTree>
    <p:extLst>
      <p:ext uri="{BB962C8B-B14F-4D97-AF65-F5344CB8AC3E}">
        <p14:creationId xmlns:p14="http://schemas.microsoft.com/office/powerpoint/2010/main" val="9038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0638" y="244316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谢谢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329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100012" y="35500"/>
            <a:ext cx="10587037" cy="719283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对领导的定义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174486" y="2096428"/>
            <a:ext cx="75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领导就是管理能量，首先管理自己的能量，然后管理他人的能量</a:t>
            </a:r>
          </a:p>
        </p:txBody>
      </p:sp>
    </p:spTree>
    <p:extLst>
      <p:ext uri="{BB962C8B-B14F-4D97-AF65-F5344CB8AC3E}">
        <p14:creationId xmlns:p14="http://schemas.microsoft.com/office/powerpoint/2010/main" val="6501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81908" y="668215"/>
            <a:ext cx="7397261" cy="53691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95446" y="914400"/>
            <a:ext cx="1019908" cy="48064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38191" y="1025714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领导者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404696" y="3267075"/>
            <a:ext cx="1019908" cy="48064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47441" y="3378389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他人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576771" y="3155761"/>
            <a:ext cx="1019908" cy="48064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719516" y="32670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任务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847859" y="5238750"/>
            <a:ext cx="1019908" cy="48064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90604" y="5350064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组织</a:t>
            </a:r>
            <a:endParaRPr kumimoji="1" lang="zh-CN" altLang="en-US" dirty="0"/>
          </a:p>
        </p:txBody>
      </p:sp>
      <p:cxnSp>
        <p:nvCxnSpPr>
          <p:cNvPr id="14" name="直线连接符 13"/>
          <p:cNvCxnSpPr>
            <a:stCxn id="5" idx="6"/>
            <a:endCxn id="9" idx="0"/>
          </p:cNvCxnSpPr>
          <p:nvPr/>
        </p:nvCxnSpPr>
        <p:spPr>
          <a:xfrm>
            <a:off x="5615354" y="1154723"/>
            <a:ext cx="2471371" cy="2001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5" idx="2"/>
            <a:endCxn id="7" idx="0"/>
          </p:cNvCxnSpPr>
          <p:nvPr/>
        </p:nvCxnSpPr>
        <p:spPr>
          <a:xfrm flipH="1">
            <a:off x="2914650" y="1154723"/>
            <a:ext cx="1680796" cy="211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11" idx="6"/>
            <a:endCxn id="9" idx="4"/>
          </p:cNvCxnSpPr>
          <p:nvPr/>
        </p:nvCxnSpPr>
        <p:spPr>
          <a:xfrm flipV="1">
            <a:off x="5867767" y="3636407"/>
            <a:ext cx="2218958" cy="1842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7" idx="4"/>
            <a:endCxn id="11" idx="2"/>
          </p:cNvCxnSpPr>
          <p:nvPr/>
        </p:nvCxnSpPr>
        <p:spPr>
          <a:xfrm>
            <a:off x="2914650" y="3747721"/>
            <a:ext cx="1933209" cy="1731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7" idx="6"/>
            <a:endCxn id="9" idx="2"/>
          </p:cNvCxnSpPr>
          <p:nvPr/>
        </p:nvCxnSpPr>
        <p:spPr>
          <a:xfrm flipV="1">
            <a:off x="3424604" y="3396084"/>
            <a:ext cx="4152167" cy="111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5" idx="4"/>
            <a:endCxn id="11" idx="0"/>
          </p:cNvCxnSpPr>
          <p:nvPr/>
        </p:nvCxnSpPr>
        <p:spPr>
          <a:xfrm>
            <a:off x="5105400" y="1395046"/>
            <a:ext cx="252413" cy="3843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244135" y="19705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战略思维</a:t>
            </a:r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396535" y="44518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管理变革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277093" y="44899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与组织精密联系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786549" y="19848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建立影响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615487" y="32421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完成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990604" y="240805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设</a:t>
            </a:r>
            <a:endParaRPr kumimoji="1" lang="en-US" altLang="zh-CN" dirty="0" smtClean="0"/>
          </a:p>
          <a:p>
            <a:r>
              <a:rPr kumimoji="1" lang="zh-CN" altLang="en-US" dirty="0" smtClean="0"/>
              <a:t>计</a:t>
            </a:r>
            <a:endParaRPr kumimoji="1" lang="en-US" altLang="zh-CN" dirty="0" smtClean="0"/>
          </a:p>
        </p:txBody>
      </p:sp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100012" y="35500"/>
            <a:ext cx="10587037" cy="719283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领导力钻石模型</a:t>
            </a:r>
            <a:endParaRPr kumimoji="1"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710014" y="536306"/>
            <a:ext cx="31167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kumimoji="1" lang="pt-BR" altLang="zh-CN" sz="4000" b="1" cap="none" spc="0" dirty="0">
                <a:ln/>
                <a:solidFill>
                  <a:schemeClr val="accent3"/>
                </a:solidFill>
                <a:effectLst/>
              </a:rPr>
              <a:t>VCM</a:t>
            </a:r>
            <a:r>
              <a:rPr kumimoji="1" lang="zh-CN" altLang="pt-BR" sz="4000" b="1" cap="none" spc="0" dirty="0">
                <a:ln/>
                <a:solidFill>
                  <a:schemeClr val="accent3"/>
                </a:solidFill>
                <a:effectLst/>
              </a:rPr>
              <a:t>模型</a:t>
            </a:r>
            <a:endParaRPr lang="zh-CN" altLang="en-US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8" name="云形 27"/>
          <p:cNvSpPr/>
          <p:nvPr/>
        </p:nvSpPr>
        <p:spPr>
          <a:xfrm>
            <a:off x="8599357" y="2339908"/>
            <a:ext cx="4521215" cy="3534618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kumimoji="1" lang="en-US" altLang="zh-CN" dirty="0" smtClean="0">
                <a:solidFill>
                  <a:schemeClr val="tx1"/>
                </a:solidFill>
              </a:rPr>
              <a:t>visioning</a:t>
            </a:r>
            <a:r>
              <a:rPr kumimoji="1" lang="en-US" altLang="zh-CN" dirty="0">
                <a:solidFill>
                  <a:schemeClr val="tx1"/>
                </a:solidFill>
              </a:rPr>
              <a:t>: </a:t>
            </a:r>
            <a:r>
              <a:rPr kumimoji="1" lang="zh-CN" altLang="en-US" dirty="0">
                <a:solidFill>
                  <a:schemeClr val="tx1"/>
                </a:solidFill>
              </a:rPr>
              <a:t>构建</a:t>
            </a:r>
            <a:r>
              <a:rPr kumimoji="1" lang="zh-CN" altLang="en-US" dirty="0" smtClean="0">
                <a:solidFill>
                  <a:schemeClr val="tx1"/>
                </a:solidFill>
              </a:rPr>
              <a:t>愿景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kumimoji="1" lang="en-US" altLang="zh-CN" dirty="0" smtClean="0">
                <a:solidFill>
                  <a:schemeClr val="tx1"/>
                </a:solidFill>
              </a:rPr>
              <a:t>commitment </a:t>
            </a:r>
            <a:r>
              <a:rPr kumimoji="1" lang="en-US" altLang="zh-CN" dirty="0">
                <a:solidFill>
                  <a:schemeClr val="tx1"/>
                </a:solidFill>
              </a:rPr>
              <a:t>gathering: </a:t>
            </a:r>
            <a:r>
              <a:rPr kumimoji="1" lang="zh-CN" altLang="en-US" dirty="0">
                <a:solidFill>
                  <a:schemeClr val="tx1"/>
                </a:solidFill>
              </a:rPr>
              <a:t>激发</a:t>
            </a:r>
            <a:r>
              <a:rPr kumimoji="1" lang="zh-CN" altLang="en-US" dirty="0" smtClean="0">
                <a:solidFill>
                  <a:schemeClr val="tx1"/>
                </a:solidFill>
              </a:rPr>
              <a:t>投入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kumimoji="1" lang="en-US" altLang="zh-CN" dirty="0" smtClean="0">
                <a:solidFill>
                  <a:schemeClr val="tx1"/>
                </a:solidFill>
              </a:rPr>
              <a:t>monitoring </a:t>
            </a:r>
            <a:r>
              <a:rPr kumimoji="1" lang="en-US" altLang="zh-CN" dirty="0">
                <a:solidFill>
                  <a:schemeClr val="tx1"/>
                </a:solidFill>
              </a:rPr>
              <a:t>and measuring: </a:t>
            </a:r>
            <a:r>
              <a:rPr kumimoji="1" lang="zh-CN" altLang="en-US" dirty="0">
                <a:solidFill>
                  <a:schemeClr val="tx1"/>
                </a:solidFill>
              </a:rPr>
              <a:t>监督和评论</a:t>
            </a:r>
          </a:p>
        </p:txBody>
      </p:sp>
    </p:spTree>
    <p:extLst>
      <p:ext uri="{BB962C8B-B14F-4D97-AF65-F5344CB8AC3E}">
        <p14:creationId xmlns:p14="http://schemas.microsoft.com/office/powerpoint/2010/main" val="12301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100012" y="35500"/>
            <a:ext cx="10587037" cy="719283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人的行为层次</a:t>
            </a:r>
            <a:endParaRPr kumimoji="1" lang="zh-CN" altLang="en-US" sz="2400" dirty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9573879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35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100012" y="35500"/>
            <a:ext cx="10587037" cy="719283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VABE</a:t>
            </a:r>
            <a:endParaRPr kumimoji="1" lang="zh-CN" altLang="en-US" sz="2400" dirty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094028896"/>
              </p:ext>
            </p:extLst>
          </p:nvPr>
        </p:nvGraphicFramePr>
        <p:xfrm>
          <a:off x="1274763" y="919691"/>
          <a:ext cx="6497638" cy="55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云形 2"/>
          <p:cNvSpPr/>
          <p:nvPr/>
        </p:nvSpPr>
        <p:spPr>
          <a:xfrm>
            <a:off x="8172447" y="311867"/>
            <a:ext cx="3571878" cy="2586044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VABE:</a:t>
            </a:r>
            <a:r>
              <a:rPr kumimoji="1" lang="zh-CN" altLang="en-US" dirty="0" smtClean="0"/>
              <a:t>指导</a:t>
            </a:r>
            <a:r>
              <a:rPr kumimoji="1" lang="zh-CN" altLang="en-US" dirty="0"/>
              <a:t>我们认为世界是什么样子的， 世界应该是什么样子的。</a:t>
            </a:r>
          </a:p>
        </p:txBody>
      </p:sp>
      <p:sp>
        <p:nvSpPr>
          <p:cNvPr id="4" name="云形 3"/>
          <p:cNvSpPr/>
          <p:nvPr/>
        </p:nvSpPr>
        <p:spPr>
          <a:xfrm>
            <a:off x="8172447" y="3128963"/>
            <a:ext cx="4086225" cy="275748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VABE</a:t>
            </a:r>
            <a:r>
              <a:rPr kumimoji="1" lang="zh-CN" altLang="en-US" dirty="0"/>
              <a:t>定义了人格的</a:t>
            </a:r>
            <a:r>
              <a:rPr kumimoji="1" lang="zh-CN" altLang="en-US" dirty="0" smtClean="0"/>
              <a:t>本质</a:t>
            </a:r>
            <a:r>
              <a:rPr kumimoji="1" lang="en-US" altLang="zh-CN" dirty="0" smtClean="0"/>
              <a:t>:</a:t>
            </a:r>
          </a:p>
          <a:p>
            <a:pPr marL="342900" indent="-342900" algn="ctr">
              <a:buAutoNum type="arabicPeriod"/>
            </a:pPr>
            <a:r>
              <a:rPr kumimoji="1" lang="zh-CN" altLang="en-US" dirty="0" smtClean="0"/>
              <a:t>区分型</a:t>
            </a:r>
            <a:endParaRPr kumimoji="1" lang="en-US" altLang="zh-CN" dirty="0" smtClean="0"/>
          </a:p>
          <a:p>
            <a:pPr marL="342900" indent="-342900" algn="ctr">
              <a:buAutoNum type="arabicPeriod"/>
            </a:pPr>
            <a:r>
              <a:rPr kumimoji="1" lang="zh-CN" altLang="en-US" dirty="0"/>
              <a:t>关联</a:t>
            </a:r>
            <a:r>
              <a:rPr kumimoji="1" lang="zh-CN" altLang="en-US" dirty="0" smtClean="0"/>
              <a:t>型</a:t>
            </a:r>
            <a:endParaRPr kumimoji="1" lang="en-US" altLang="zh-CN" dirty="0" smtClean="0"/>
          </a:p>
          <a:p>
            <a:pPr marL="342900" indent="-342900" algn="ctr">
              <a:buAutoNum type="arabicPeriod"/>
            </a:pPr>
            <a:r>
              <a:rPr kumimoji="1" lang="zh-CN" altLang="en-US" dirty="0"/>
              <a:t>策略型</a:t>
            </a:r>
          </a:p>
        </p:txBody>
      </p:sp>
    </p:spTree>
    <p:extLst>
      <p:ext uri="{BB962C8B-B14F-4D97-AF65-F5344CB8AC3E}">
        <p14:creationId xmlns:p14="http://schemas.microsoft.com/office/powerpoint/2010/main" val="1683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100012" y="35500"/>
            <a:ext cx="10587037" cy="719283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描述个人的五个价值观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557336" y="2857502"/>
            <a:ext cx="411480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请描述</a:t>
            </a:r>
            <a:r>
              <a:rPr kumimoji="1" lang="zh-CN" altLang="en-US" sz="2800" dirty="0"/>
              <a:t>个人的五个价值观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122064719"/>
              </p:ext>
            </p:extLst>
          </p:nvPr>
        </p:nvGraphicFramePr>
        <p:xfrm>
          <a:off x="5989637" y="1140226"/>
          <a:ext cx="5640388" cy="4023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88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100012" y="35500"/>
            <a:ext cx="10587037" cy="719283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第三层次领导</a:t>
            </a:r>
            <a:endParaRPr kumimoji="1"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7840"/>
              </p:ext>
            </p:extLst>
          </p:nvPr>
        </p:nvGraphicFramePr>
        <p:xfrm>
          <a:off x="1986755" y="1648353"/>
          <a:ext cx="8127999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层次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第一层次：看得见的行为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命令、指挥、威胁、激励、奖赏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短期</a:t>
                      </a:r>
                      <a:r>
                        <a:rPr lang="zh-CN" altLang="en-US" dirty="0">
                          <a:effectLst/>
                        </a:rPr>
                        <a:t>服从，潜在怠工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第二层次：半意识的思想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论据、解释、数据引用、参与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短期服从，勉强同意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第三层次：</a:t>
                      </a:r>
                      <a:r>
                        <a:rPr lang="en-US" altLang="zh-CN" dirty="0" smtClean="0"/>
                        <a:t>BABE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构建远景、定义目标、承受、开放、动情的陈诉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投入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43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100012" y="35500"/>
            <a:ext cx="10587037" cy="719283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战略框架</a:t>
            </a:r>
            <a:r>
              <a:rPr kumimoji="1" lang="en-US" altLang="zh-CN" sz="2400" dirty="0"/>
              <a:t>--BGC</a:t>
            </a:r>
            <a:r>
              <a:rPr kumimoji="1" lang="zh-CN" altLang="en-US" sz="2400" dirty="0"/>
              <a:t>模型</a:t>
            </a:r>
            <a:endParaRPr kumimoji="1" lang="zh-CN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4865"/>
              </p:ext>
            </p:extLst>
          </p:nvPr>
        </p:nvGraphicFramePr>
        <p:xfrm>
          <a:off x="1746251" y="1434042"/>
          <a:ext cx="8097837" cy="2809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279"/>
                <a:gridCol w="2699279"/>
                <a:gridCol w="2699279"/>
              </a:tblGrid>
              <a:tr h="561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市场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占有率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</a:t>
                      </a:r>
                      <a:endParaRPr lang="zh-CN" altLang="en-US" dirty="0"/>
                    </a:p>
                  </a:txBody>
                  <a:tcPr/>
                </a:tc>
              </a:tr>
              <a:tr h="561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高增长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明星</a:t>
                      </a:r>
                      <a:endParaRPr lang="zh-CN" altLang="en-US" dirty="0"/>
                    </a:p>
                  </a:txBody>
                  <a:tcPr/>
                </a:tc>
              </a:tr>
              <a:tr h="561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低增长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金牛</a:t>
                      </a:r>
                      <a:endParaRPr lang="zh-CN" altLang="en-US" dirty="0"/>
                    </a:p>
                  </a:txBody>
                  <a:tcPr/>
                </a:tc>
              </a:tr>
              <a:tr h="561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高增长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问题儿童</a:t>
                      </a:r>
                      <a:endParaRPr lang="zh-CN" altLang="en-US" dirty="0"/>
                    </a:p>
                  </a:txBody>
                  <a:tcPr/>
                </a:tc>
              </a:tr>
              <a:tr h="561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低增长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瘦狗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9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100012" y="35500"/>
            <a:ext cx="10587037" cy="719283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优秀到卓越模型</a:t>
            </a:r>
            <a:endParaRPr kumimoji="1" lang="zh-CN" altLang="en-US" sz="2400" dirty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3270481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1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970</Words>
  <Application>Microsoft Macintosh PowerPoint</Application>
  <PresentationFormat>宽屏</PresentationFormat>
  <Paragraphs>133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DengXian</vt:lpstr>
      <vt:lpstr>DengXian Light</vt:lpstr>
      <vt:lpstr>Mangal</vt:lpstr>
      <vt:lpstr>Arial</vt:lpstr>
      <vt:lpstr>Office 主题</vt:lpstr>
      <vt:lpstr>权利和领导</vt:lpstr>
      <vt:lpstr>对领导的定义</vt:lpstr>
      <vt:lpstr>领导力钻石模型</vt:lpstr>
      <vt:lpstr>人的行为层次</vt:lpstr>
      <vt:lpstr>VABE</vt:lpstr>
      <vt:lpstr>描述个人的五个价值观</vt:lpstr>
      <vt:lpstr>第三层次领导</vt:lpstr>
      <vt:lpstr>战略框架--BGC模型</vt:lpstr>
      <vt:lpstr>优秀到卓越模型</vt:lpstr>
      <vt:lpstr>自我领导</vt:lpstr>
      <vt:lpstr>理性情绪行为模型</vt:lpstr>
      <vt:lpstr>多元智商模型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59</cp:revision>
  <dcterms:created xsi:type="dcterms:W3CDTF">2018-04-15T14:08:33Z</dcterms:created>
  <dcterms:modified xsi:type="dcterms:W3CDTF">2018-04-23T12:31:00Z</dcterms:modified>
</cp:coreProperties>
</file>