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6"/>
    <p:restoredTop sz="94636"/>
  </p:normalViewPr>
  <p:slideViewPr>
    <p:cSldViewPr snapToGrid="0" snapToObjects="1">
      <p:cViewPr>
        <p:scale>
          <a:sx n="90" d="100"/>
          <a:sy n="90" d="100"/>
        </p:scale>
        <p:origin x="49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3E9A1-69F2-0147-ABC9-55678B1BBCE5}" type="doc">
      <dgm:prSet loTypeId="urn:microsoft.com/office/officeart/2005/8/layout/matrix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A01A10-F147-174B-B9B7-D8C6656D78AA}">
      <dgm:prSet phldrT="[文本]"/>
      <dgm:spPr/>
      <dgm:t>
        <a:bodyPr/>
        <a:lstStyle/>
        <a:p>
          <a:r>
            <a:rPr lang="zh-CN" altLang="en-US" dirty="0" smtClean="0"/>
            <a:t>掌握面试全过程的能力</a:t>
          </a:r>
          <a:endParaRPr lang="zh-CN" altLang="en-US" dirty="0"/>
        </a:p>
      </dgm:t>
    </dgm:pt>
    <dgm:pt modelId="{4539742A-19B9-D044-AA12-6B91CA0B8657}" type="parTrans" cxnId="{D3A4454B-BA97-D14A-B3C6-0B77F62D56DB}">
      <dgm:prSet/>
      <dgm:spPr/>
      <dgm:t>
        <a:bodyPr/>
        <a:lstStyle/>
        <a:p>
          <a:endParaRPr lang="zh-CN" altLang="en-US"/>
        </a:p>
      </dgm:t>
    </dgm:pt>
    <dgm:pt modelId="{85DE305B-69A2-FD4C-ACC7-16C12DC5E291}" type="sibTrans" cxnId="{D3A4454B-BA97-D14A-B3C6-0B77F62D56DB}">
      <dgm:prSet/>
      <dgm:spPr/>
      <dgm:t>
        <a:bodyPr/>
        <a:lstStyle/>
        <a:p>
          <a:endParaRPr lang="zh-CN" altLang="en-US"/>
        </a:p>
      </dgm:t>
    </dgm:pt>
    <dgm:pt modelId="{7C70EF0D-9001-D34D-B994-4B74B9A5F531}">
      <dgm:prSet phldrT="[文本]"/>
      <dgm:spPr/>
      <dgm:t>
        <a:bodyPr/>
        <a:lstStyle/>
        <a:p>
          <a:r>
            <a:rPr lang="zh-CN" altLang="en-US" dirty="0" smtClean="0"/>
            <a:t>基础：营造专业而轻松的面试氛围</a:t>
          </a:r>
          <a:endParaRPr lang="zh-CN" altLang="en-US" dirty="0"/>
        </a:p>
      </dgm:t>
    </dgm:pt>
    <dgm:pt modelId="{853AC1A2-73C7-4C48-9CF0-12BD157F31D9}" type="parTrans" cxnId="{4BDF92A7-182F-D84D-B72E-AFD6ED937F40}">
      <dgm:prSet/>
      <dgm:spPr/>
      <dgm:t>
        <a:bodyPr/>
        <a:lstStyle/>
        <a:p>
          <a:endParaRPr lang="zh-CN" altLang="en-US"/>
        </a:p>
      </dgm:t>
    </dgm:pt>
    <dgm:pt modelId="{1B320814-724E-8348-A4FC-055E747C2BB9}" type="sibTrans" cxnId="{4BDF92A7-182F-D84D-B72E-AFD6ED937F40}">
      <dgm:prSet/>
      <dgm:spPr/>
      <dgm:t>
        <a:bodyPr/>
        <a:lstStyle/>
        <a:p>
          <a:endParaRPr lang="zh-CN" altLang="en-US"/>
        </a:p>
      </dgm:t>
    </dgm:pt>
    <dgm:pt modelId="{9FA4B89B-3955-1A49-952D-8348264909CF}">
      <dgm:prSet phldrT="[文本]"/>
      <dgm:spPr/>
      <dgm:t>
        <a:bodyPr/>
        <a:lstStyle/>
        <a:p>
          <a:r>
            <a:rPr lang="zh-CN" altLang="en-US" dirty="0" smtClean="0"/>
            <a:t>知识：全面准确理解岗位职责、发展路 径以及岗位所需要的技能和素质， 做好面试准备。 </a:t>
          </a:r>
        </a:p>
      </dgm:t>
    </dgm:pt>
    <dgm:pt modelId="{B45560FE-7560-E441-B0FD-1E24D25B9750}" type="parTrans" cxnId="{D10315BA-52B5-744E-98BE-4428C5BABCCD}">
      <dgm:prSet/>
      <dgm:spPr/>
      <dgm:t>
        <a:bodyPr/>
        <a:lstStyle/>
        <a:p>
          <a:endParaRPr lang="zh-CN" altLang="en-US"/>
        </a:p>
      </dgm:t>
    </dgm:pt>
    <dgm:pt modelId="{0A77A451-0EE4-5B42-947A-05E2EDBBB408}" type="sibTrans" cxnId="{D10315BA-52B5-744E-98BE-4428C5BABCCD}">
      <dgm:prSet/>
      <dgm:spPr/>
      <dgm:t>
        <a:bodyPr/>
        <a:lstStyle/>
        <a:p>
          <a:endParaRPr lang="zh-CN" altLang="en-US"/>
        </a:p>
      </dgm:t>
    </dgm:pt>
    <dgm:pt modelId="{B9DBBA15-917B-AF49-9C08-C04F405C9E40}">
      <dgm:prSet phldrT="[文本]"/>
      <dgm:spPr/>
      <dgm:t>
        <a:bodyPr/>
        <a:lstStyle/>
        <a:p>
          <a:r>
            <a:rPr lang="zh-CN" altLang="en-US" dirty="0" smtClean="0"/>
            <a:t>技能：具备良好的</a:t>
          </a:r>
          <a:r>
            <a:rPr lang="zh-CN" altLang="en-US" b="1" dirty="0" smtClean="0"/>
            <a:t>沟通能力、逻辑思维 能力和观察力</a:t>
          </a:r>
          <a:r>
            <a:rPr lang="zh-CN" altLang="en-US" dirty="0" smtClean="0"/>
            <a:t>，熟悉面试技巧， 主动引导面试，全面考察候选人 </a:t>
          </a:r>
          <a:endParaRPr lang="zh-CN" altLang="en-US" dirty="0"/>
        </a:p>
      </dgm:t>
    </dgm:pt>
    <dgm:pt modelId="{0EA64CDE-57B6-4F43-B9BD-ACEE785C1FD1}" type="parTrans" cxnId="{08912367-796A-524F-8DF9-587B35171C47}">
      <dgm:prSet/>
      <dgm:spPr/>
      <dgm:t>
        <a:bodyPr/>
        <a:lstStyle/>
        <a:p>
          <a:endParaRPr lang="zh-CN" altLang="en-US"/>
        </a:p>
      </dgm:t>
    </dgm:pt>
    <dgm:pt modelId="{C90E4374-C644-8F4E-94F4-DD421E2B2640}" type="sibTrans" cxnId="{08912367-796A-524F-8DF9-587B35171C47}">
      <dgm:prSet/>
      <dgm:spPr/>
      <dgm:t>
        <a:bodyPr/>
        <a:lstStyle/>
        <a:p>
          <a:endParaRPr lang="zh-CN" altLang="en-US"/>
        </a:p>
      </dgm:t>
    </dgm:pt>
    <dgm:pt modelId="{BE88B2EB-FA93-0641-B17A-F591635F59FA}">
      <dgm:prSet phldrT="[文本]"/>
      <dgm:spPr/>
      <dgm:t>
        <a:bodyPr/>
        <a:lstStyle/>
        <a:p>
          <a:r>
            <a:rPr lang="zh-CN" altLang="en-US" dirty="0" smtClean="0"/>
            <a:t>经验：能够用丰富的渠道获取全面信息， 认知人性的复杂性，能够做出</a:t>
          </a:r>
          <a:r>
            <a:rPr lang="zh-CN" altLang="en-US" b="1" dirty="0" smtClean="0"/>
            <a:t>客 观真实的判断 </a:t>
          </a:r>
          <a:endParaRPr lang="zh-CN" altLang="en-US" dirty="0"/>
        </a:p>
      </dgm:t>
    </dgm:pt>
    <dgm:pt modelId="{8425B0E7-0458-7242-8F44-A986D6DD596D}" type="parTrans" cxnId="{F506D333-B4EE-5341-9BB9-A059CF518F92}">
      <dgm:prSet/>
      <dgm:spPr/>
      <dgm:t>
        <a:bodyPr/>
        <a:lstStyle/>
        <a:p>
          <a:endParaRPr lang="zh-CN" altLang="en-US"/>
        </a:p>
      </dgm:t>
    </dgm:pt>
    <dgm:pt modelId="{CAC78CFB-8B3C-6844-83F9-FEA976FF417C}" type="sibTrans" cxnId="{F506D333-B4EE-5341-9BB9-A059CF518F92}">
      <dgm:prSet/>
      <dgm:spPr/>
      <dgm:t>
        <a:bodyPr/>
        <a:lstStyle/>
        <a:p>
          <a:endParaRPr lang="zh-CN" altLang="en-US"/>
        </a:p>
      </dgm:t>
    </dgm:pt>
    <dgm:pt modelId="{739D3287-B81E-B645-B4D4-62153EF50603}" type="pres">
      <dgm:prSet presAssocID="{12C3E9A1-69F2-0147-ABC9-55678B1BBCE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C3C07C1-E6E2-1147-8FB8-73BC3ADCC5C3}" type="pres">
      <dgm:prSet presAssocID="{12C3E9A1-69F2-0147-ABC9-55678B1BBCE5}" presName="matrix" presStyleCnt="0"/>
      <dgm:spPr/>
    </dgm:pt>
    <dgm:pt modelId="{C9005697-C2C0-0743-A90F-19ECBC9B24C1}" type="pres">
      <dgm:prSet presAssocID="{12C3E9A1-69F2-0147-ABC9-55678B1BBCE5}" presName="tile1" presStyleLbl="node1" presStyleIdx="0" presStyleCnt="4"/>
      <dgm:spPr/>
    </dgm:pt>
    <dgm:pt modelId="{BCA31514-63F3-EE48-98CC-31DCC9520DE8}" type="pres">
      <dgm:prSet presAssocID="{12C3E9A1-69F2-0147-ABC9-55678B1BBCE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031A60-10FC-B248-BF42-90F82DB33B9A}" type="pres">
      <dgm:prSet presAssocID="{12C3E9A1-69F2-0147-ABC9-55678B1BBCE5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E7D3CBFE-326E-2C4F-8C28-C33F203933D1}" type="pres">
      <dgm:prSet presAssocID="{12C3E9A1-69F2-0147-ABC9-55678B1BBCE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CEDA4-11A8-7949-B151-F20F7DC0B47D}" type="pres">
      <dgm:prSet presAssocID="{12C3E9A1-69F2-0147-ABC9-55678B1BBCE5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B93977F-B8AA-9848-9A36-DAD83786086C}" type="pres">
      <dgm:prSet presAssocID="{12C3E9A1-69F2-0147-ABC9-55678B1BBCE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B9061-552B-E94B-BEA0-53B0A28117B2}" type="pres">
      <dgm:prSet presAssocID="{12C3E9A1-69F2-0147-ABC9-55678B1BBCE5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5DC3160A-504E-3941-8504-EB2D40DFE2D3}" type="pres">
      <dgm:prSet presAssocID="{12C3E9A1-69F2-0147-ABC9-55678B1BBCE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6501C-A4FE-D043-99B4-5CED1895C6D9}" type="pres">
      <dgm:prSet presAssocID="{12C3E9A1-69F2-0147-ABC9-55678B1BBCE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26720549-8BF4-F945-8DEB-D2B6C30C3678}" type="presOf" srcId="{BE88B2EB-FA93-0641-B17A-F591635F59FA}" destId="{818B9061-552B-E94B-BEA0-53B0A28117B2}" srcOrd="0" destOrd="0" presId="urn:microsoft.com/office/officeart/2005/8/layout/matrix1"/>
    <dgm:cxn modelId="{D58A6DAA-094D-E04A-9578-3FAE2E592E55}" type="presOf" srcId="{9FA4B89B-3955-1A49-952D-8348264909CF}" destId="{E7D3CBFE-326E-2C4F-8C28-C33F203933D1}" srcOrd="1" destOrd="0" presId="urn:microsoft.com/office/officeart/2005/8/layout/matrix1"/>
    <dgm:cxn modelId="{5795B75A-6834-9A40-8385-3E13CA24AE3E}" type="presOf" srcId="{7C70EF0D-9001-D34D-B994-4B74B9A5F531}" destId="{BCA31514-63F3-EE48-98CC-31DCC9520DE8}" srcOrd="1" destOrd="0" presId="urn:microsoft.com/office/officeart/2005/8/layout/matrix1"/>
    <dgm:cxn modelId="{C5885790-E58E-814B-9224-2F23BBA354F6}" type="presOf" srcId="{7C70EF0D-9001-D34D-B994-4B74B9A5F531}" destId="{C9005697-C2C0-0743-A90F-19ECBC9B24C1}" srcOrd="0" destOrd="0" presId="urn:microsoft.com/office/officeart/2005/8/layout/matrix1"/>
    <dgm:cxn modelId="{F506D333-B4EE-5341-9BB9-A059CF518F92}" srcId="{75A01A10-F147-174B-B9B7-D8C6656D78AA}" destId="{BE88B2EB-FA93-0641-B17A-F591635F59FA}" srcOrd="3" destOrd="0" parTransId="{8425B0E7-0458-7242-8F44-A986D6DD596D}" sibTransId="{CAC78CFB-8B3C-6844-83F9-FEA976FF417C}"/>
    <dgm:cxn modelId="{3A22A6A4-77D3-CA4F-A639-E8CB7FF0815C}" type="presOf" srcId="{9FA4B89B-3955-1A49-952D-8348264909CF}" destId="{A9031A60-10FC-B248-BF42-90F82DB33B9A}" srcOrd="0" destOrd="0" presId="urn:microsoft.com/office/officeart/2005/8/layout/matrix1"/>
    <dgm:cxn modelId="{ABABDECB-7385-ED49-BF1D-977CD4030E85}" type="presOf" srcId="{12C3E9A1-69F2-0147-ABC9-55678B1BBCE5}" destId="{739D3287-B81E-B645-B4D4-62153EF50603}" srcOrd="0" destOrd="0" presId="urn:microsoft.com/office/officeart/2005/8/layout/matrix1"/>
    <dgm:cxn modelId="{D3A4454B-BA97-D14A-B3C6-0B77F62D56DB}" srcId="{12C3E9A1-69F2-0147-ABC9-55678B1BBCE5}" destId="{75A01A10-F147-174B-B9B7-D8C6656D78AA}" srcOrd="0" destOrd="0" parTransId="{4539742A-19B9-D044-AA12-6B91CA0B8657}" sibTransId="{85DE305B-69A2-FD4C-ACC7-16C12DC5E291}"/>
    <dgm:cxn modelId="{C533D4B9-A762-DE4C-955E-64340B53C2F9}" type="presOf" srcId="{B9DBBA15-917B-AF49-9C08-C04F405C9E40}" destId="{3B93977F-B8AA-9848-9A36-DAD83786086C}" srcOrd="1" destOrd="0" presId="urn:microsoft.com/office/officeart/2005/8/layout/matrix1"/>
    <dgm:cxn modelId="{73CD137E-05E9-2046-881C-B8B6C2F81EF4}" type="presOf" srcId="{BE88B2EB-FA93-0641-B17A-F591635F59FA}" destId="{5DC3160A-504E-3941-8504-EB2D40DFE2D3}" srcOrd="1" destOrd="0" presId="urn:microsoft.com/office/officeart/2005/8/layout/matrix1"/>
    <dgm:cxn modelId="{D10315BA-52B5-744E-98BE-4428C5BABCCD}" srcId="{75A01A10-F147-174B-B9B7-D8C6656D78AA}" destId="{9FA4B89B-3955-1A49-952D-8348264909CF}" srcOrd="1" destOrd="0" parTransId="{B45560FE-7560-E441-B0FD-1E24D25B9750}" sibTransId="{0A77A451-0EE4-5B42-947A-05E2EDBBB408}"/>
    <dgm:cxn modelId="{08912367-796A-524F-8DF9-587B35171C47}" srcId="{75A01A10-F147-174B-B9B7-D8C6656D78AA}" destId="{B9DBBA15-917B-AF49-9C08-C04F405C9E40}" srcOrd="2" destOrd="0" parTransId="{0EA64CDE-57B6-4F43-B9BD-ACEE785C1FD1}" sibTransId="{C90E4374-C644-8F4E-94F4-DD421E2B2640}"/>
    <dgm:cxn modelId="{4BDF92A7-182F-D84D-B72E-AFD6ED937F40}" srcId="{75A01A10-F147-174B-B9B7-D8C6656D78AA}" destId="{7C70EF0D-9001-D34D-B994-4B74B9A5F531}" srcOrd="0" destOrd="0" parTransId="{853AC1A2-73C7-4C48-9CF0-12BD157F31D9}" sibTransId="{1B320814-724E-8348-A4FC-055E747C2BB9}"/>
    <dgm:cxn modelId="{19A21C4C-41C2-1D4A-9B6D-BF3A81E15DEC}" type="presOf" srcId="{75A01A10-F147-174B-B9B7-D8C6656D78AA}" destId="{66B6501C-A4FE-D043-99B4-5CED1895C6D9}" srcOrd="0" destOrd="0" presId="urn:microsoft.com/office/officeart/2005/8/layout/matrix1"/>
    <dgm:cxn modelId="{B63F07E1-6FD7-254B-B4C9-72BAB946ED7C}" type="presOf" srcId="{B9DBBA15-917B-AF49-9C08-C04F405C9E40}" destId="{024CEDA4-11A8-7949-B151-F20F7DC0B47D}" srcOrd="0" destOrd="0" presId="urn:microsoft.com/office/officeart/2005/8/layout/matrix1"/>
    <dgm:cxn modelId="{C0695767-CEA2-1B49-AB61-0748F0211463}" type="presParOf" srcId="{739D3287-B81E-B645-B4D4-62153EF50603}" destId="{AC3C07C1-E6E2-1147-8FB8-73BC3ADCC5C3}" srcOrd="0" destOrd="0" presId="urn:microsoft.com/office/officeart/2005/8/layout/matrix1"/>
    <dgm:cxn modelId="{BFC99FB5-1DDF-CD41-90AC-F7FEAAA99084}" type="presParOf" srcId="{AC3C07C1-E6E2-1147-8FB8-73BC3ADCC5C3}" destId="{C9005697-C2C0-0743-A90F-19ECBC9B24C1}" srcOrd="0" destOrd="0" presId="urn:microsoft.com/office/officeart/2005/8/layout/matrix1"/>
    <dgm:cxn modelId="{AA00108F-81E0-B845-9200-F1F5EAAAFC72}" type="presParOf" srcId="{AC3C07C1-E6E2-1147-8FB8-73BC3ADCC5C3}" destId="{BCA31514-63F3-EE48-98CC-31DCC9520DE8}" srcOrd="1" destOrd="0" presId="urn:microsoft.com/office/officeart/2005/8/layout/matrix1"/>
    <dgm:cxn modelId="{01E11B5C-1081-3242-9549-16E25C8B6808}" type="presParOf" srcId="{AC3C07C1-E6E2-1147-8FB8-73BC3ADCC5C3}" destId="{A9031A60-10FC-B248-BF42-90F82DB33B9A}" srcOrd="2" destOrd="0" presId="urn:microsoft.com/office/officeart/2005/8/layout/matrix1"/>
    <dgm:cxn modelId="{78EA3705-1086-C645-B072-03C810397DF5}" type="presParOf" srcId="{AC3C07C1-E6E2-1147-8FB8-73BC3ADCC5C3}" destId="{E7D3CBFE-326E-2C4F-8C28-C33F203933D1}" srcOrd="3" destOrd="0" presId="urn:microsoft.com/office/officeart/2005/8/layout/matrix1"/>
    <dgm:cxn modelId="{10AF6174-14A3-8C46-8CD7-D5FBB350FEA3}" type="presParOf" srcId="{AC3C07C1-E6E2-1147-8FB8-73BC3ADCC5C3}" destId="{024CEDA4-11A8-7949-B151-F20F7DC0B47D}" srcOrd="4" destOrd="0" presId="urn:microsoft.com/office/officeart/2005/8/layout/matrix1"/>
    <dgm:cxn modelId="{E9BA9D85-D4DF-6646-B067-E9C2C6FA664C}" type="presParOf" srcId="{AC3C07C1-E6E2-1147-8FB8-73BC3ADCC5C3}" destId="{3B93977F-B8AA-9848-9A36-DAD83786086C}" srcOrd="5" destOrd="0" presId="urn:microsoft.com/office/officeart/2005/8/layout/matrix1"/>
    <dgm:cxn modelId="{5E6E465F-3921-434E-8F3A-A76D6856B0EF}" type="presParOf" srcId="{AC3C07C1-E6E2-1147-8FB8-73BC3ADCC5C3}" destId="{818B9061-552B-E94B-BEA0-53B0A28117B2}" srcOrd="6" destOrd="0" presId="urn:microsoft.com/office/officeart/2005/8/layout/matrix1"/>
    <dgm:cxn modelId="{6F8FC1FA-D0B4-814F-B875-E5F9B07E72AA}" type="presParOf" srcId="{AC3C07C1-E6E2-1147-8FB8-73BC3ADCC5C3}" destId="{5DC3160A-504E-3941-8504-EB2D40DFE2D3}" srcOrd="7" destOrd="0" presId="urn:microsoft.com/office/officeart/2005/8/layout/matrix1"/>
    <dgm:cxn modelId="{EF8C5884-1EEB-2D44-ACE8-6449EDC7EE4C}" type="presParOf" srcId="{739D3287-B81E-B645-B4D4-62153EF50603}" destId="{66B6501C-A4FE-D043-99B4-5CED1895C6D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C9A918-0417-AF44-B82B-AA22E73E91B7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AC28FF42-E835-D94A-965D-268D8B6BD7CA}">
      <dgm:prSet phldrT="[文本]"/>
      <dgm:spPr/>
      <dgm:t>
        <a:bodyPr/>
        <a:lstStyle/>
        <a:p>
          <a:r>
            <a:rPr lang="zh-CN" altLang="en-US" dirty="0" smtClean="0"/>
            <a:t>知识、技能</a:t>
          </a:r>
          <a:endParaRPr lang="zh-CN" altLang="en-US" dirty="0"/>
        </a:p>
      </dgm:t>
    </dgm:pt>
    <dgm:pt modelId="{E07BE4CE-B414-7D4C-A852-853C192D9EFA}" type="parTrans" cxnId="{ECA4AFEA-5ECB-9E4E-9467-3C6710E94E41}">
      <dgm:prSet/>
      <dgm:spPr/>
      <dgm:t>
        <a:bodyPr/>
        <a:lstStyle/>
        <a:p>
          <a:endParaRPr lang="zh-CN" altLang="en-US"/>
        </a:p>
      </dgm:t>
    </dgm:pt>
    <dgm:pt modelId="{54D74EBE-BE1D-E544-8DB5-4442F37355A9}" type="sibTrans" cxnId="{ECA4AFEA-5ECB-9E4E-9467-3C6710E94E41}">
      <dgm:prSet/>
      <dgm:spPr/>
      <dgm:t>
        <a:bodyPr/>
        <a:lstStyle/>
        <a:p>
          <a:endParaRPr lang="zh-CN" altLang="en-US"/>
        </a:p>
      </dgm:t>
    </dgm:pt>
    <dgm:pt modelId="{4EAB3E96-5878-8B42-A424-8CF8662302FE}">
      <dgm:prSet phldrT="[文本]"/>
      <dgm:spPr/>
      <dgm:t>
        <a:bodyPr/>
        <a:lstStyle/>
        <a:p>
          <a:r>
            <a:rPr lang="zh-CN" altLang="en-US" dirty="0" smtClean="0"/>
            <a:t>经验</a:t>
          </a:r>
          <a:endParaRPr lang="zh-CN" altLang="en-US" dirty="0"/>
        </a:p>
      </dgm:t>
    </dgm:pt>
    <dgm:pt modelId="{1A21A525-335B-6548-89D5-3C92AD7E08C9}" type="parTrans" cxnId="{47EABA45-C3E5-5941-B33D-5BFB1D3F42AC}">
      <dgm:prSet/>
      <dgm:spPr/>
      <dgm:t>
        <a:bodyPr/>
        <a:lstStyle/>
        <a:p>
          <a:endParaRPr lang="zh-CN" altLang="en-US"/>
        </a:p>
      </dgm:t>
    </dgm:pt>
    <dgm:pt modelId="{55E76BAE-C636-DB4D-9CCE-1833064B363D}" type="sibTrans" cxnId="{47EABA45-C3E5-5941-B33D-5BFB1D3F42AC}">
      <dgm:prSet/>
      <dgm:spPr/>
      <dgm:t>
        <a:bodyPr/>
        <a:lstStyle/>
        <a:p>
          <a:endParaRPr lang="zh-CN" altLang="en-US"/>
        </a:p>
      </dgm:t>
    </dgm:pt>
    <dgm:pt modelId="{347186B8-0C9C-CC42-8DEF-AAABBB5D309D}">
      <dgm:prSet phldrT="[文本]"/>
      <dgm:spPr/>
      <dgm:t>
        <a:bodyPr/>
        <a:lstStyle/>
        <a:p>
          <a:r>
            <a:rPr lang="zh-CN" altLang="en-US" dirty="0" smtClean="0"/>
            <a:t>能力</a:t>
          </a:r>
          <a:endParaRPr lang="zh-CN" altLang="en-US" dirty="0"/>
        </a:p>
      </dgm:t>
    </dgm:pt>
    <dgm:pt modelId="{DBB217EF-C7AB-704C-8377-6498B2BE885B}" type="parTrans" cxnId="{ACA840F0-3BDB-A346-8BCA-D7F583039DC2}">
      <dgm:prSet/>
      <dgm:spPr/>
      <dgm:t>
        <a:bodyPr/>
        <a:lstStyle/>
        <a:p>
          <a:endParaRPr lang="zh-CN" altLang="en-US"/>
        </a:p>
      </dgm:t>
    </dgm:pt>
    <dgm:pt modelId="{82BD071E-3471-E445-AFCC-9E6996E5E88C}" type="sibTrans" cxnId="{ACA840F0-3BDB-A346-8BCA-D7F583039DC2}">
      <dgm:prSet/>
      <dgm:spPr/>
      <dgm:t>
        <a:bodyPr/>
        <a:lstStyle/>
        <a:p>
          <a:endParaRPr lang="zh-CN" altLang="en-US"/>
        </a:p>
      </dgm:t>
    </dgm:pt>
    <dgm:pt modelId="{2A78044C-73CA-8146-BD87-26CFAC3D2063}">
      <dgm:prSet/>
      <dgm:spPr/>
      <dgm:t>
        <a:bodyPr/>
        <a:lstStyle/>
        <a:p>
          <a:r>
            <a:rPr lang="zh-CN" altLang="en-US" dirty="0" smtClean="0"/>
            <a:t>个人特质</a:t>
          </a:r>
          <a:endParaRPr lang="zh-CN" altLang="en-US" dirty="0"/>
        </a:p>
      </dgm:t>
    </dgm:pt>
    <dgm:pt modelId="{3E118CC2-3BC4-C244-BBE0-8DEE86563F3C}" type="parTrans" cxnId="{A932A6BF-5C05-A245-8647-4BD487E75AEE}">
      <dgm:prSet/>
      <dgm:spPr/>
      <dgm:t>
        <a:bodyPr/>
        <a:lstStyle/>
        <a:p>
          <a:endParaRPr lang="zh-CN" altLang="en-US"/>
        </a:p>
      </dgm:t>
    </dgm:pt>
    <dgm:pt modelId="{BF7B77AB-6E71-DB44-9089-03CF4E4BFB9D}" type="sibTrans" cxnId="{A932A6BF-5C05-A245-8647-4BD487E75AEE}">
      <dgm:prSet/>
      <dgm:spPr/>
      <dgm:t>
        <a:bodyPr/>
        <a:lstStyle/>
        <a:p>
          <a:endParaRPr lang="zh-CN" altLang="en-US"/>
        </a:p>
      </dgm:t>
    </dgm:pt>
    <dgm:pt modelId="{162097AD-E42B-534C-A796-D04F98529A2C}">
      <dgm:prSet/>
      <dgm:spPr/>
      <dgm:t>
        <a:bodyPr/>
        <a:lstStyle/>
        <a:p>
          <a:r>
            <a:rPr lang="zh-CN" altLang="en-US" dirty="0" smtClean="0"/>
            <a:t>价值观</a:t>
          </a:r>
        </a:p>
      </dgm:t>
    </dgm:pt>
    <dgm:pt modelId="{BC05CD6B-C5F4-4047-8D82-6F3BF72EAA53}" type="parTrans" cxnId="{8F7ED49A-B309-B04B-97EA-F500866CFDB0}">
      <dgm:prSet/>
      <dgm:spPr/>
      <dgm:t>
        <a:bodyPr/>
        <a:lstStyle/>
        <a:p>
          <a:endParaRPr lang="zh-CN" altLang="en-US"/>
        </a:p>
      </dgm:t>
    </dgm:pt>
    <dgm:pt modelId="{B2D9682B-AAD2-7144-8B3E-44B5CAF175C0}" type="sibTrans" cxnId="{8F7ED49A-B309-B04B-97EA-F500866CFDB0}">
      <dgm:prSet/>
      <dgm:spPr/>
      <dgm:t>
        <a:bodyPr/>
        <a:lstStyle/>
        <a:p>
          <a:endParaRPr lang="zh-CN" altLang="en-US"/>
        </a:p>
      </dgm:t>
    </dgm:pt>
    <dgm:pt modelId="{C25443DF-8B3B-4F48-985C-ACFF199FF73B}">
      <dgm:prSet/>
      <dgm:spPr/>
      <dgm:t>
        <a:bodyPr/>
        <a:lstStyle/>
        <a:p>
          <a:r>
            <a:rPr lang="zh-CN" altLang="en-US" dirty="0" smtClean="0"/>
            <a:t>职业动机</a:t>
          </a:r>
          <a:endParaRPr lang="zh-CN" altLang="en-US" dirty="0"/>
        </a:p>
      </dgm:t>
    </dgm:pt>
    <dgm:pt modelId="{0A598EFF-25F0-E940-94DB-03B3BFC23A5C}" type="parTrans" cxnId="{CAA03FCF-74C1-4442-BEC0-F0D0574E6A1A}">
      <dgm:prSet/>
      <dgm:spPr/>
      <dgm:t>
        <a:bodyPr/>
        <a:lstStyle/>
        <a:p>
          <a:endParaRPr lang="zh-CN" altLang="en-US"/>
        </a:p>
      </dgm:t>
    </dgm:pt>
    <dgm:pt modelId="{9D5072EA-70C2-6347-938F-636823DFC9F2}" type="sibTrans" cxnId="{CAA03FCF-74C1-4442-BEC0-F0D0574E6A1A}">
      <dgm:prSet/>
      <dgm:spPr/>
      <dgm:t>
        <a:bodyPr/>
        <a:lstStyle/>
        <a:p>
          <a:endParaRPr lang="zh-CN" altLang="en-US"/>
        </a:p>
      </dgm:t>
    </dgm:pt>
    <dgm:pt modelId="{A8756BCC-F942-BC4C-9C24-F68CED184E4B}" type="pres">
      <dgm:prSet presAssocID="{D1C9A918-0417-AF44-B82B-AA22E73E91B7}" presName="Name0" presStyleCnt="0">
        <dgm:presLayoutVars>
          <dgm:dir/>
          <dgm:animLvl val="lvl"/>
          <dgm:resizeHandles val="exact"/>
        </dgm:presLayoutVars>
      </dgm:prSet>
      <dgm:spPr/>
    </dgm:pt>
    <dgm:pt modelId="{A2F4D97B-1926-5C42-AF2B-36E1571BA72F}" type="pres">
      <dgm:prSet presAssocID="{AC28FF42-E835-D94A-965D-268D8B6BD7CA}" presName="Name8" presStyleCnt="0"/>
      <dgm:spPr/>
    </dgm:pt>
    <dgm:pt modelId="{5544A48C-A5D0-B947-8BD4-A52FA19A9D8E}" type="pres">
      <dgm:prSet presAssocID="{AC28FF42-E835-D94A-965D-268D8B6BD7CA}" presName="level" presStyleLbl="node1" presStyleIdx="0" presStyleCnt="6">
        <dgm:presLayoutVars>
          <dgm:chMax val="1"/>
          <dgm:bulletEnabled val="1"/>
        </dgm:presLayoutVars>
      </dgm:prSet>
      <dgm:spPr/>
    </dgm:pt>
    <dgm:pt modelId="{D7DB492F-C73A-0C40-B516-34C4E35A93D2}" type="pres">
      <dgm:prSet presAssocID="{AC28FF42-E835-D94A-965D-268D8B6BD7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634225A-F288-BB4D-BF5B-CB264993F937}" type="pres">
      <dgm:prSet presAssocID="{4EAB3E96-5878-8B42-A424-8CF8662302FE}" presName="Name8" presStyleCnt="0"/>
      <dgm:spPr/>
    </dgm:pt>
    <dgm:pt modelId="{83F72455-D58F-7E4A-89B6-A44E691BC4CE}" type="pres">
      <dgm:prSet presAssocID="{4EAB3E96-5878-8B42-A424-8CF8662302FE}" presName="level" presStyleLbl="node1" presStyleIdx="1" presStyleCnt="6">
        <dgm:presLayoutVars>
          <dgm:chMax val="1"/>
          <dgm:bulletEnabled val="1"/>
        </dgm:presLayoutVars>
      </dgm:prSet>
      <dgm:spPr/>
    </dgm:pt>
    <dgm:pt modelId="{8C0604A8-EA1F-3744-BB09-5EB71AFA2C0E}" type="pres">
      <dgm:prSet presAssocID="{4EAB3E96-5878-8B42-A424-8CF8662302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090ED8-E29F-524C-90C6-3B410BF8E5D6}" type="pres">
      <dgm:prSet presAssocID="{347186B8-0C9C-CC42-8DEF-AAABBB5D309D}" presName="Name8" presStyleCnt="0"/>
      <dgm:spPr/>
    </dgm:pt>
    <dgm:pt modelId="{D399B344-E0BD-BE48-87F8-35FA53B99FDE}" type="pres">
      <dgm:prSet presAssocID="{347186B8-0C9C-CC42-8DEF-AAABBB5D309D}" presName="level" presStyleLbl="node1" presStyleIdx="2" presStyleCnt="6">
        <dgm:presLayoutVars>
          <dgm:chMax val="1"/>
          <dgm:bulletEnabled val="1"/>
        </dgm:presLayoutVars>
      </dgm:prSet>
      <dgm:spPr/>
    </dgm:pt>
    <dgm:pt modelId="{94EBF7E0-9F5E-AD49-A4F0-F0A937065E0A}" type="pres">
      <dgm:prSet presAssocID="{347186B8-0C9C-CC42-8DEF-AAABBB5D309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DC50CA-BB6C-6B48-8D5F-E94DE51804CA}" type="pres">
      <dgm:prSet presAssocID="{2A78044C-73CA-8146-BD87-26CFAC3D2063}" presName="Name8" presStyleCnt="0"/>
      <dgm:spPr/>
    </dgm:pt>
    <dgm:pt modelId="{E2BD247B-06A1-D247-A562-CCCA9B70712F}" type="pres">
      <dgm:prSet presAssocID="{2A78044C-73CA-8146-BD87-26CFAC3D2063}" presName="level" presStyleLbl="node1" presStyleIdx="3" presStyleCnt="6">
        <dgm:presLayoutVars>
          <dgm:chMax val="1"/>
          <dgm:bulletEnabled val="1"/>
        </dgm:presLayoutVars>
      </dgm:prSet>
      <dgm:spPr/>
    </dgm:pt>
    <dgm:pt modelId="{10C30DAD-2077-694A-9630-0D1C27C5BA44}" type="pres">
      <dgm:prSet presAssocID="{2A78044C-73CA-8146-BD87-26CFAC3D20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002D105-9792-9C49-ACD4-C8D87324853B}" type="pres">
      <dgm:prSet presAssocID="{162097AD-E42B-534C-A796-D04F98529A2C}" presName="Name8" presStyleCnt="0"/>
      <dgm:spPr/>
    </dgm:pt>
    <dgm:pt modelId="{D4984815-25F5-CB4F-8D44-62A09E6F2FC7}" type="pres">
      <dgm:prSet presAssocID="{162097AD-E42B-534C-A796-D04F98529A2C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0B999-64B9-E543-A514-800CBDB4BCC9}" type="pres">
      <dgm:prSet presAssocID="{162097AD-E42B-534C-A796-D04F98529A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A51638-BC24-5E40-96E0-AA47ED9A7155}" type="pres">
      <dgm:prSet presAssocID="{C25443DF-8B3B-4F48-985C-ACFF199FF73B}" presName="Name8" presStyleCnt="0"/>
      <dgm:spPr/>
    </dgm:pt>
    <dgm:pt modelId="{C348D87C-6157-BD49-8C6B-6FEA7389CF00}" type="pres">
      <dgm:prSet presAssocID="{C25443DF-8B3B-4F48-985C-ACFF199FF73B}" presName="level" presStyleLbl="node1" presStyleIdx="5" presStyleCnt="6">
        <dgm:presLayoutVars>
          <dgm:chMax val="1"/>
          <dgm:bulletEnabled val="1"/>
        </dgm:presLayoutVars>
      </dgm:prSet>
      <dgm:spPr/>
    </dgm:pt>
    <dgm:pt modelId="{37E1A709-DCAB-5942-810A-A259B0924D0B}" type="pres">
      <dgm:prSet presAssocID="{C25443DF-8B3B-4F48-985C-ACFF199FF73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B7D850F-DA9E-6D4C-83D0-918B69EB503F}" type="presOf" srcId="{D1C9A918-0417-AF44-B82B-AA22E73E91B7}" destId="{A8756BCC-F942-BC4C-9C24-F68CED184E4B}" srcOrd="0" destOrd="0" presId="urn:microsoft.com/office/officeart/2005/8/layout/pyramid1"/>
    <dgm:cxn modelId="{EA61742E-C0D1-C149-97D3-0988DE3274AD}" type="presOf" srcId="{4EAB3E96-5878-8B42-A424-8CF8662302FE}" destId="{83F72455-D58F-7E4A-89B6-A44E691BC4CE}" srcOrd="0" destOrd="0" presId="urn:microsoft.com/office/officeart/2005/8/layout/pyramid1"/>
    <dgm:cxn modelId="{CAA03FCF-74C1-4442-BEC0-F0D0574E6A1A}" srcId="{D1C9A918-0417-AF44-B82B-AA22E73E91B7}" destId="{C25443DF-8B3B-4F48-985C-ACFF199FF73B}" srcOrd="5" destOrd="0" parTransId="{0A598EFF-25F0-E940-94DB-03B3BFC23A5C}" sibTransId="{9D5072EA-70C2-6347-938F-636823DFC9F2}"/>
    <dgm:cxn modelId="{ACA840F0-3BDB-A346-8BCA-D7F583039DC2}" srcId="{D1C9A918-0417-AF44-B82B-AA22E73E91B7}" destId="{347186B8-0C9C-CC42-8DEF-AAABBB5D309D}" srcOrd="2" destOrd="0" parTransId="{DBB217EF-C7AB-704C-8377-6498B2BE885B}" sibTransId="{82BD071E-3471-E445-AFCC-9E6996E5E88C}"/>
    <dgm:cxn modelId="{80F823CD-D676-854F-B344-8FDEC8233A29}" type="presOf" srcId="{2A78044C-73CA-8146-BD87-26CFAC3D2063}" destId="{10C30DAD-2077-694A-9630-0D1C27C5BA44}" srcOrd="1" destOrd="0" presId="urn:microsoft.com/office/officeart/2005/8/layout/pyramid1"/>
    <dgm:cxn modelId="{66D7A9E1-E315-CB47-AD1E-246D7601716C}" type="presOf" srcId="{162097AD-E42B-534C-A796-D04F98529A2C}" destId="{D4984815-25F5-CB4F-8D44-62A09E6F2FC7}" srcOrd="0" destOrd="0" presId="urn:microsoft.com/office/officeart/2005/8/layout/pyramid1"/>
    <dgm:cxn modelId="{D334269C-C88E-4949-A8C3-947ACB3CF7E7}" type="presOf" srcId="{162097AD-E42B-534C-A796-D04F98529A2C}" destId="{0B80B999-64B9-E543-A514-800CBDB4BCC9}" srcOrd="1" destOrd="0" presId="urn:microsoft.com/office/officeart/2005/8/layout/pyramid1"/>
    <dgm:cxn modelId="{504D5D42-EA85-9342-B152-D869CCE2A3AA}" type="presOf" srcId="{4EAB3E96-5878-8B42-A424-8CF8662302FE}" destId="{8C0604A8-EA1F-3744-BB09-5EB71AFA2C0E}" srcOrd="1" destOrd="0" presId="urn:microsoft.com/office/officeart/2005/8/layout/pyramid1"/>
    <dgm:cxn modelId="{47EABA45-C3E5-5941-B33D-5BFB1D3F42AC}" srcId="{D1C9A918-0417-AF44-B82B-AA22E73E91B7}" destId="{4EAB3E96-5878-8B42-A424-8CF8662302FE}" srcOrd="1" destOrd="0" parTransId="{1A21A525-335B-6548-89D5-3C92AD7E08C9}" sibTransId="{55E76BAE-C636-DB4D-9CCE-1833064B363D}"/>
    <dgm:cxn modelId="{6D293A48-5FEF-5149-98D5-2077828BA7E2}" type="presOf" srcId="{2A78044C-73CA-8146-BD87-26CFAC3D2063}" destId="{E2BD247B-06A1-D247-A562-CCCA9B70712F}" srcOrd="0" destOrd="0" presId="urn:microsoft.com/office/officeart/2005/8/layout/pyramid1"/>
    <dgm:cxn modelId="{8A9D7D16-47E8-774F-A36A-8B1E89AF7920}" type="presOf" srcId="{AC28FF42-E835-D94A-965D-268D8B6BD7CA}" destId="{5544A48C-A5D0-B947-8BD4-A52FA19A9D8E}" srcOrd="0" destOrd="0" presId="urn:microsoft.com/office/officeart/2005/8/layout/pyramid1"/>
    <dgm:cxn modelId="{B7A3202B-F87B-AE4F-B05D-7CCFE455E27D}" type="presOf" srcId="{C25443DF-8B3B-4F48-985C-ACFF199FF73B}" destId="{C348D87C-6157-BD49-8C6B-6FEA7389CF00}" srcOrd="0" destOrd="0" presId="urn:microsoft.com/office/officeart/2005/8/layout/pyramid1"/>
    <dgm:cxn modelId="{ECA4AFEA-5ECB-9E4E-9467-3C6710E94E41}" srcId="{D1C9A918-0417-AF44-B82B-AA22E73E91B7}" destId="{AC28FF42-E835-D94A-965D-268D8B6BD7CA}" srcOrd="0" destOrd="0" parTransId="{E07BE4CE-B414-7D4C-A852-853C192D9EFA}" sibTransId="{54D74EBE-BE1D-E544-8DB5-4442F37355A9}"/>
    <dgm:cxn modelId="{2F6C56E6-E2AB-EA40-85DF-7BD7973C8576}" type="presOf" srcId="{347186B8-0C9C-CC42-8DEF-AAABBB5D309D}" destId="{D399B344-E0BD-BE48-87F8-35FA53B99FDE}" srcOrd="0" destOrd="0" presId="urn:microsoft.com/office/officeart/2005/8/layout/pyramid1"/>
    <dgm:cxn modelId="{4C15D21D-847B-F342-AA8B-3FE7418A9D55}" type="presOf" srcId="{C25443DF-8B3B-4F48-985C-ACFF199FF73B}" destId="{37E1A709-DCAB-5942-810A-A259B0924D0B}" srcOrd="1" destOrd="0" presId="urn:microsoft.com/office/officeart/2005/8/layout/pyramid1"/>
    <dgm:cxn modelId="{8F7ED49A-B309-B04B-97EA-F500866CFDB0}" srcId="{D1C9A918-0417-AF44-B82B-AA22E73E91B7}" destId="{162097AD-E42B-534C-A796-D04F98529A2C}" srcOrd="4" destOrd="0" parTransId="{BC05CD6B-C5F4-4047-8D82-6F3BF72EAA53}" sibTransId="{B2D9682B-AAD2-7144-8B3E-44B5CAF175C0}"/>
    <dgm:cxn modelId="{59AD7BAE-D04B-E745-9397-D2C004C6D5F5}" type="presOf" srcId="{347186B8-0C9C-CC42-8DEF-AAABBB5D309D}" destId="{94EBF7E0-9F5E-AD49-A4F0-F0A937065E0A}" srcOrd="1" destOrd="0" presId="urn:microsoft.com/office/officeart/2005/8/layout/pyramid1"/>
    <dgm:cxn modelId="{A932A6BF-5C05-A245-8647-4BD487E75AEE}" srcId="{D1C9A918-0417-AF44-B82B-AA22E73E91B7}" destId="{2A78044C-73CA-8146-BD87-26CFAC3D2063}" srcOrd="3" destOrd="0" parTransId="{3E118CC2-3BC4-C244-BBE0-8DEE86563F3C}" sibTransId="{BF7B77AB-6E71-DB44-9089-03CF4E4BFB9D}"/>
    <dgm:cxn modelId="{00202BAB-CFE6-BA40-9C2B-791109B829E2}" type="presOf" srcId="{AC28FF42-E835-D94A-965D-268D8B6BD7CA}" destId="{D7DB492F-C73A-0C40-B516-34C4E35A93D2}" srcOrd="1" destOrd="0" presId="urn:microsoft.com/office/officeart/2005/8/layout/pyramid1"/>
    <dgm:cxn modelId="{8A6F8BBC-9412-7845-9B25-DC56333196BC}" type="presParOf" srcId="{A8756BCC-F942-BC4C-9C24-F68CED184E4B}" destId="{A2F4D97B-1926-5C42-AF2B-36E1571BA72F}" srcOrd="0" destOrd="0" presId="urn:microsoft.com/office/officeart/2005/8/layout/pyramid1"/>
    <dgm:cxn modelId="{057D5588-5C77-6742-9611-084DE082463F}" type="presParOf" srcId="{A2F4D97B-1926-5C42-AF2B-36E1571BA72F}" destId="{5544A48C-A5D0-B947-8BD4-A52FA19A9D8E}" srcOrd="0" destOrd="0" presId="urn:microsoft.com/office/officeart/2005/8/layout/pyramid1"/>
    <dgm:cxn modelId="{FD6ED9D2-B3B0-1940-A294-F9BB1BC5369F}" type="presParOf" srcId="{A2F4D97B-1926-5C42-AF2B-36E1571BA72F}" destId="{D7DB492F-C73A-0C40-B516-34C4E35A93D2}" srcOrd="1" destOrd="0" presId="urn:microsoft.com/office/officeart/2005/8/layout/pyramid1"/>
    <dgm:cxn modelId="{D824A69C-B400-704A-9362-FEE0A0383574}" type="presParOf" srcId="{A8756BCC-F942-BC4C-9C24-F68CED184E4B}" destId="{4634225A-F288-BB4D-BF5B-CB264993F937}" srcOrd="1" destOrd="0" presId="urn:microsoft.com/office/officeart/2005/8/layout/pyramid1"/>
    <dgm:cxn modelId="{D53B9B24-C23D-C34D-854E-B2CCA33E960A}" type="presParOf" srcId="{4634225A-F288-BB4D-BF5B-CB264993F937}" destId="{83F72455-D58F-7E4A-89B6-A44E691BC4CE}" srcOrd="0" destOrd="0" presId="urn:microsoft.com/office/officeart/2005/8/layout/pyramid1"/>
    <dgm:cxn modelId="{DBD0D18B-1409-DE4E-9325-C4DFE113B829}" type="presParOf" srcId="{4634225A-F288-BB4D-BF5B-CB264993F937}" destId="{8C0604A8-EA1F-3744-BB09-5EB71AFA2C0E}" srcOrd="1" destOrd="0" presId="urn:microsoft.com/office/officeart/2005/8/layout/pyramid1"/>
    <dgm:cxn modelId="{99D094D5-D465-A94B-B548-85B47684E6D2}" type="presParOf" srcId="{A8756BCC-F942-BC4C-9C24-F68CED184E4B}" destId="{05090ED8-E29F-524C-90C6-3B410BF8E5D6}" srcOrd="2" destOrd="0" presId="urn:microsoft.com/office/officeart/2005/8/layout/pyramid1"/>
    <dgm:cxn modelId="{446BC04A-C059-3C46-AF5E-547E5BAE5429}" type="presParOf" srcId="{05090ED8-E29F-524C-90C6-3B410BF8E5D6}" destId="{D399B344-E0BD-BE48-87F8-35FA53B99FDE}" srcOrd="0" destOrd="0" presId="urn:microsoft.com/office/officeart/2005/8/layout/pyramid1"/>
    <dgm:cxn modelId="{94DFA891-9B82-9946-89EC-82F287908CBD}" type="presParOf" srcId="{05090ED8-E29F-524C-90C6-3B410BF8E5D6}" destId="{94EBF7E0-9F5E-AD49-A4F0-F0A937065E0A}" srcOrd="1" destOrd="0" presId="urn:microsoft.com/office/officeart/2005/8/layout/pyramid1"/>
    <dgm:cxn modelId="{AA8558FB-F944-164B-A1C0-ED2E6FFE5AC4}" type="presParOf" srcId="{A8756BCC-F942-BC4C-9C24-F68CED184E4B}" destId="{86DC50CA-BB6C-6B48-8D5F-E94DE51804CA}" srcOrd="3" destOrd="0" presId="urn:microsoft.com/office/officeart/2005/8/layout/pyramid1"/>
    <dgm:cxn modelId="{565153B3-C930-8D4D-92B0-C7E9BE39FBBE}" type="presParOf" srcId="{86DC50CA-BB6C-6B48-8D5F-E94DE51804CA}" destId="{E2BD247B-06A1-D247-A562-CCCA9B70712F}" srcOrd="0" destOrd="0" presId="urn:microsoft.com/office/officeart/2005/8/layout/pyramid1"/>
    <dgm:cxn modelId="{60A179F6-B9F6-DF45-B26C-4F70756AEB46}" type="presParOf" srcId="{86DC50CA-BB6C-6B48-8D5F-E94DE51804CA}" destId="{10C30DAD-2077-694A-9630-0D1C27C5BA44}" srcOrd="1" destOrd="0" presId="urn:microsoft.com/office/officeart/2005/8/layout/pyramid1"/>
    <dgm:cxn modelId="{87FA82AB-1BF1-4941-BF0F-DEB87A34A0EB}" type="presParOf" srcId="{A8756BCC-F942-BC4C-9C24-F68CED184E4B}" destId="{8002D105-9792-9C49-ACD4-C8D87324853B}" srcOrd="4" destOrd="0" presId="urn:microsoft.com/office/officeart/2005/8/layout/pyramid1"/>
    <dgm:cxn modelId="{87C33600-F2B0-804F-8253-C5C3242DD6D0}" type="presParOf" srcId="{8002D105-9792-9C49-ACD4-C8D87324853B}" destId="{D4984815-25F5-CB4F-8D44-62A09E6F2FC7}" srcOrd="0" destOrd="0" presId="urn:microsoft.com/office/officeart/2005/8/layout/pyramid1"/>
    <dgm:cxn modelId="{69F1D45B-4575-8F43-91FA-6BBE573AB99A}" type="presParOf" srcId="{8002D105-9792-9C49-ACD4-C8D87324853B}" destId="{0B80B999-64B9-E543-A514-800CBDB4BCC9}" srcOrd="1" destOrd="0" presId="urn:microsoft.com/office/officeart/2005/8/layout/pyramid1"/>
    <dgm:cxn modelId="{45D37261-AF1F-BD4A-9EAE-59DE42CADBAD}" type="presParOf" srcId="{A8756BCC-F942-BC4C-9C24-F68CED184E4B}" destId="{8DA51638-BC24-5E40-96E0-AA47ED9A7155}" srcOrd="5" destOrd="0" presId="urn:microsoft.com/office/officeart/2005/8/layout/pyramid1"/>
    <dgm:cxn modelId="{7501F46F-8F36-844D-8322-90A233564F2C}" type="presParOf" srcId="{8DA51638-BC24-5E40-96E0-AA47ED9A7155}" destId="{C348D87C-6157-BD49-8C6B-6FEA7389CF00}" srcOrd="0" destOrd="0" presId="urn:microsoft.com/office/officeart/2005/8/layout/pyramid1"/>
    <dgm:cxn modelId="{BDFFA25F-184A-4541-975C-EB7AC38800F2}" type="presParOf" srcId="{8DA51638-BC24-5E40-96E0-AA47ED9A7155}" destId="{37E1A709-DCAB-5942-810A-A259B0924D0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C2E8E-F969-AB47-8782-7E1ADA19B04B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CCACAA-54A1-DF49-BF0F-209C40DBCAA5}">
      <dgm:prSet phldrT="[文本]"/>
      <dgm:spPr/>
      <dgm:t>
        <a:bodyPr/>
        <a:lstStyle/>
        <a:p>
          <a:r>
            <a:rPr lang="en-US" b="0" i="0" dirty="0" smtClean="0"/>
            <a:t>Situation</a:t>
          </a:r>
          <a:endParaRPr lang="zh-CN" altLang="en-US" dirty="0"/>
        </a:p>
      </dgm:t>
    </dgm:pt>
    <dgm:pt modelId="{5E1B90E3-A47D-E145-A5D9-E063D000B6FF}" type="parTrans" cxnId="{E40E38F5-798E-8C47-A0DF-CCC73C86907B}">
      <dgm:prSet/>
      <dgm:spPr/>
      <dgm:t>
        <a:bodyPr/>
        <a:lstStyle/>
        <a:p>
          <a:endParaRPr lang="zh-CN" altLang="en-US"/>
        </a:p>
      </dgm:t>
    </dgm:pt>
    <dgm:pt modelId="{EDB819B0-630A-FC4C-84BA-F3BC8794B70D}" type="sibTrans" cxnId="{E40E38F5-798E-8C47-A0DF-CCC73C86907B}">
      <dgm:prSet/>
      <dgm:spPr/>
      <dgm:t>
        <a:bodyPr/>
        <a:lstStyle/>
        <a:p>
          <a:endParaRPr lang="zh-CN" altLang="en-US"/>
        </a:p>
      </dgm:t>
    </dgm:pt>
    <dgm:pt modelId="{7E4B8962-55A9-5B49-9193-387338611AB8}">
      <dgm:prSet phldrT="[文本]"/>
      <dgm:spPr/>
      <dgm:t>
        <a:bodyPr/>
        <a:lstStyle/>
        <a:p>
          <a:r>
            <a:rPr lang="zh-CN" altLang="en-US" b="0" i="0" dirty="0" smtClean="0"/>
            <a:t>事情是在什么情况下发生</a:t>
          </a:r>
          <a:endParaRPr lang="zh-CN" altLang="en-US" dirty="0"/>
        </a:p>
      </dgm:t>
    </dgm:pt>
    <dgm:pt modelId="{361CA552-B74C-1642-8DE3-3B0763394818}" type="parTrans" cxnId="{58C3C1E8-B8C3-5F49-86C0-E52DF83CD745}">
      <dgm:prSet/>
      <dgm:spPr/>
      <dgm:t>
        <a:bodyPr/>
        <a:lstStyle/>
        <a:p>
          <a:endParaRPr lang="zh-CN" altLang="en-US"/>
        </a:p>
      </dgm:t>
    </dgm:pt>
    <dgm:pt modelId="{247FFA35-57E8-F64E-8B53-C335E3F7F737}" type="sibTrans" cxnId="{58C3C1E8-B8C3-5F49-86C0-E52DF83CD745}">
      <dgm:prSet/>
      <dgm:spPr/>
      <dgm:t>
        <a:bodyPr/>
        <a:lstStyle/>
        <a:p>
          <a:endParaRPr lang="zh-CN" altLang="en-US"/>
        </a:p>
      </dgm:t>
    </dgm:pt>
    <dgm:pt modelId="{DA2FC23A-A624-CC40-A649-40676AAAB89B}">
      <dgm:prSet phldrT="[文本]"/>
      <dgm:spPr/>
      <dgm:t>
        <a:bodyPr/>
        <a:lstStyle/>
        <a:p>
          <a:r>
            <a:rPr lang="en-US" b="0" i="0" dirty="0" smtClean="0"/>
            <a:t>Task</a:t>
          </a:r>
          <a:endParaRPr lang="zh-CN" altLang="en-US" dirty="0"/>
        </a:p>
      </dgm:t>
    </dgm:pt>
    <dgm:pt modelId="{9A9E2271-19C1-8746-976B-CCEE70767BB7}" type="parTrans" cxnId="{3D1BD96D-C13B-944E-A6C1-5FCEAE13FF79}">
      <dgm:prSet/>
      <dgm:spPr/>
      <dgm:t>
        <a:bodyPr/>
        <a:lstStyle/>
        <a:p>
          <a:endParaRPr lang="zh-CN" altLang="en-US"/>
        </a:p>
      </dgm:t>
    </dgm:pt>
    <dgm:pt modelId="{D4D045F6-DF21-DE46-A045-ABD6F0CE853B}" type="sibTrans" cxnId="{3D1BD96D-C13B-944E-A6C1-5FCEAE13FF79}">
      <dgm:prSet/>
      <dgm:spPr/>
      <dgm:t>
        <a:bodyPr/>
        <a:lstStyle/>
        <a:p>
          <a:endParaRPr lang="zh-CN" altLang="en-US"/>
        </a:p>
      </dgm:t>
    </dgm:pt>
    <dgm:pt modelId="{32F5D76A-703F-B24D-92DE-7CEB3EE3E473}">
      <dgm:prSet phldrT="[文本]"/>
      <dgm:spPr/>
      <dgm:t>
        <a:bodyPr/>
        <a:lstStyle/>
        <a:p>
          <a:r>
            <a:rPr lang="zh-CN" altLang="en-US" b="0" i="0" dirty="0" smtClean="0"/>
            <a:t>你是如何明确你的任务的</a:t>
          </a:r>
          <a:endParaRPr lang="zh-CN" altLang="en-US" dirty="0"/>
        </a:p>
      </dgm:t>
    </dgm:pt>
    <dgm:pt modelId="{A7AE3E20-B4EA-ED4B-AAF3-74183D43598A}" type="parTrans" cxnId="{AB61D1CA-662D-1149-ABED-16D7E8BF3F70}">
      <dgm:prSet/>
      <dgm:spPr/>
      <dgm:t>
        <a:bodyPr/>
        <a:lstStyle/>
        <a:p>
          <a:endParaRPr lang="zh-CN" altLang="en-US"/>
        </a:p>
      </dgm:t>
    </dgm:pt>
    <dgm:pt modelId="{A5B71DA8-0E4F-744B-879F-DEAA5388AA6D}" type="sibTrans" cxnId="{AB61D1CA-662D-1149-ABED-16D7E8BF3F70}">
      <dgm:prSet/>
      <dgm:spPr/>
      <dgm:t>
        <a:bodyPr/>
        <a:lstStyle/>
        <a:p>
          <a:endParaRPr lang="zh-CN" altLang="en-US"/>
        </a:p>
      </dgm:t>
    </dgm:pt>
    <dgm:pt modelId="{187E8F69-127A-404F-8E1A-2B016F935FD0}">
      <dgm:prSet phldrT="[文本]"/>
      <dgm:spPr/>
      <dgm:t>
        <a:bodyPr/>
        <a:lstStyle/>
        <a:p>
          <a:r>
            <a:rPr lang="en-US" b="0" i="0" dirty="0" smtClean="0"/>
            <a:t>Result</a:t>
          </a:r>
          <a:endParaRPr lang="zh-CN" altLang="en-US" dirty="0"/>
        </a:p>
      </dgm:t>
    </dgm:pt>
    <dgm:pt modelId="{240356E2-EB97-C54F-8D0E-5BE7FF3C70E1}" type="parTrans" cxnId="{011EBF43-113B-DC46-949F-479536B48922}">
      <dgm:prSet/>
      <dgm:spPr/>
      <dgm:t>
        <a:bodyPr/>
        <a:lstStyle/>
        <a:p>
          <a:endParaRPr lang="zh-CN" altLang="en-US"/>
        </a:p>
      </dgm:t>
    </dgm:pt>
    <dgm:pt modelId="{4D28A917-747F-074B-9AF0-20B20D4A80B6}" type="sibTrans" cxnId="{011EBF43-113B-DC46-949F-479536B48922}">
      <dgm:prSet/>
      <dgm:spPr/>
      <dgm:t>
        <a:bodyPr/>
        <a:lstStyle/>
        <a:p>
          <a:endParaRPr lang="zh-CN" altLang="en-US"/>
        </a:p>
      </dgm:t>
    </dgm:pt>
    <dgm:pt modelId="{F840F0C4-6F10-EB48-B800-93176BE9ADC6}">
      <dgm:prSet phldrT="[文本]"/>
      <dgm:spPr/>
      <dgm:t>
        <a:bodyPr/>
        <a:lstStyle/>
        <a:p>
          <a:r>
            <a:rPr lang="zh-CN" altLang="en-US" b="0" i="0" dirty="0" smtClean="0"/>
            <a:t>结果怎样，在这样的情况下你学习到了什么</a:t>
          </a:r>
          <a:endParaRPr lang="zh-CN" altLang="en-US" dirty="0"/>
        </a:p>
      </dgm:t>
    </dgm:pt>
    <dgm:pt modelId="{7EF6BBC4-FF4D-7545-B60C-683C93CE8601}" type="parTrans" cxnId="{7DA9A362-E6EC-4949-A949-2AC64792A6D2}">
      <dgm:prSet/>
      <dgm:spPr/>
      <dgm:t>
        <a:bodyPr/>
        <a:lstStyle/>
        <a:p>
          <a:endParaRPr lang="zh-CN" altLang="en-US"/>
        </a:p>
      </dgm:t>
    </dgm:pt>
    <dgm:pt modelId="{1419F074-92CA-2447-8BF8-A1ED84C37E90}" type="sibTrans" cxnId="{7DA9A362-E6EC-4949-A949-2AC64792A6D2}">
      <dgm:prSet/>
      <dgm:spPr/>
      <dgm:t>
        <a:bodyPr/>
        <a:lstStyle/>
        <a:p>
          <a:endParaRPr lang="zh-CN" altLang="en-US"/>
        </a:p>
      </dgm:t>
    </dgm:pt>
    <dgm:pt modelId="{DAABFF01-5276-5F45-BA24-3A759BD2D9CD}">
      <dgm:prSet phldrT="[文本]"/>
      <dgm:spPr/>
      <dgm:t>
        <a:bodyPr/>
        <a:lstStyle/>
        <a:p>
          <a:r>
            <a:rPr lang="en-US" b="0" i="0" dirty="0" smtClean="0"/>
            <a:t>Action</a:t>
          </a:r>
          <a:endParaRPr lang="zh-CN" altLang="en-US" dirty="0"/>
        </a:p>
      </dgm:t>
    </dgm:pt>
    <dgm:pt modelId="{10B194E3-6376-284C-87B9-A7813BB566BB}" type="parTrans" cxnId="{DCBC5D94-8FAF-254C-A08B-14CF63AF2196}">
      <dgm:prSet/>
      <dgm:spPr/>
      <dgm:t>
        <a:bodyPr/>
        <a:lstStyle/>
        <a:p>
          <a:endParaRPr lang="zh-CN" altLang="en-US"/>
        </a:p>
      </dgm:t>
    </dgm:pt>
    <dgm:pt modelId="{ABEB4B78-9652-864C-B67E-326F8E004302}" type="sibTrans" cxnId="{DCBC5D94-8FAF-254C-A08B-14CF63AF2196}">
      <dgm:prSet/>
      <dgm:spPr/>
      <dgm:t>
        <a:bodyPr/>
        <a:lstStyle/>
        <a:p>
          <a:endParaRPr lang="zh-CN" altLang="en-US"/>
        </a:p>
      </dgm:t>
    </dgm:pt>
    <dgm:pt modelId="{7A8C07E9-8A35-664E-873D-AF397B69618D}">
      <dgm:prSet phldrT="[文本]"/>
      <dgm:spPr/>
      <dgm:t>
        <a:bodyPr/>
        <a:lstStyle/>
        <a:p>
          <a:r>
            <a:rPr lang="zh-CN" altLang="en-US" b="0" i="0" dirty="0" smtClean="0"/>
            <a:t>针对这样的情况分析，你采用了什么行动方式</a:t>
          </a:r>
          <a:endParaRPr lang="zh-CN" altLang="en-US" dirty="0"/>
        </a:p>
      </dgm:t>
    </dgm:pt>
    <dgm:pt modelId="{8B569963-3140-1248-9664-A3B941A3A2FA}" type="parTrans" cxnId="{46A86BDA-2BF3-FA4D-9344-889A1A8396EB}">
      <dgm:prSet/>
      <dgm:spPr/>
      <dgm:t>
        <a:bodyPr/>
        <a:lstStyle/>
        <a:p>
          <a:endParaRPr lang="zh-CN" altLang="en-US"/>
        </a:p>
      </dgm:t>
    </dgm:pt>
    <dgm:pt modelId="{5EA6BA7D-7D01-D94D-ABBE-BB60C2D6A4BE}" type="sibTrans" cxnId="{46A86BDA-2BF3-FA4D-9344-889A1A8396EB}">
      <dgm:prSet/>
      <dgm:spPr/>
      <dgm:t>
        <a:bodyPr/>
        <a:lstStyle/>
        <a:p>
          <a:endParaRPr lang="zh-CN" altLang="en-US"/>
        </a:p>
      </dgm:t>
    </dgm:pt>
    <dgm:pt modelId="{930BEB4C-5B77-204E-A4AA-ED5B447716E9}" type="pres">
      <dgm:prSet presAssocID="{96EC2E8E-F969-AB47-8782-7E1ADA19B04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088BC0E-6A59-2547-BB8F-933C289683DB}" type="pres">
      <dgm:prSet presAssocID="{96EC2E8E-F969-AB47-8782-7E1ADA19B04B}" presName="children" presStyleCnt="0"/>
      <dgm:spPr/>
    </dgm:pt>
    <dgm:pt modelId="{567B65D2-C868-A84C-9750-D5CEE9DC4B15}" type="pres">
      <dgm:prSet presAssocID="{96EC2E8E-F969-AB47-8782-7E1ADA19B04B}" presName="child1group" presStyleCnt="0"/>
      <dgm:spPr/>
    </dgm:pt>
    <dgm:pt modelId="{BDADC4CA-5A45-6543-8B83-6919FE658B95}" type="pres">
      <dgm:prSet presAssocID="{96EC2E8E-F969-AB47-8782-7E1ADA19B04B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AFA02668-29AB-0241-A0F1-79CE2E6D3A8A}" type="pres">
      <dgm:prSet presAssocID="{96EC2E8E-F969-AB47-8782-7E1ADA19B04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EC44F-F83E-484A-A807-6F15C82D648A}" type="pres">
      <dgm:prSet presAssocID="{96EC2E8E-F969-AB47-8782-7E1ADA19B04B}" presName="child2group" presStyleCnt="0"/>
      <dgm:spPr/>
    </dgm:pt>
    <dgm:pt modelId="{36826166-B4FE-454D-80DD-862CFE101291}" type="pres">
      <dgm:prSet presAssocID="{96EC2E8E-F969-AB47-8782-7E1ADA19B04B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50BA95B4-D297-6B4C-A97B-456D37DC5286}" type="pres">
      <dgm:prSet presAssocID="{96EC2E8E-F969-AB47-8782-7E1ADA19B04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F9C0D-273E-0C4D-A58A-ADEA3A16799A}" type="pres">
      <dgm:prSet presAssocID="{96EC2E8E-F969-AB47-8782-7E1ADA19B04B}" presName="child3group" presStyleCnt="0"/>
      <dgm:spPr/>
    </dgm:pt>
    <dgm:pt modelId="{7553A69F-E8C4-6648-8420-8FD24A7FB2BB}" type="pres">
      <dgm:prSet presAssocID="{96EC2E8E-F969-AB47-8782-7E1ADA19B04B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41D8F15E-18CD-794A-BF31-16288C936DFF}" type="pres">
      <dgm:prSet presAssocID="{96EC2E8E-F969-AB47-8782-7E1ADA19B04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29488-D54E-2142-BE19-BFD3A16633AA}" type="pres">
      <dgm:prSet presAssocID="{96EC2E8E-F969-AB47-8782-7E1ADA19B04B}" presName="child4group" presStyleCnt="0"/>
      <dgm:spPr/>
    </dgm:pt>
    <dgm:pt modelId="{2076C0B6-4B90-F643-9C6A-3C9F755BF67D}" type="pres">
      <dgm:prSet presAssocID="{96EC2E8E-F969-AB47-8782-7E1ADA19B04B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37816DDE-B51A-C044-9278-C0EBE38AC5B7}" type="pres">
      <dgm:prSet presAssocID="{96EC2E8E-F969-AB47-8782-7E1ADA19B04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78F9A2-695A-1840-91FB-B491FACC4D3E}" type="pres">
      <dgm:prSet presAssocID="{96EC2E8E-F969-AB47-8782-7E1ADA19B04B}" presName="childPlaceholder" presStyleCnt="0"/>
      <dgm:spPr/>
    </dgm:pt>
    <dgm:pt modelId="{AD3C8B83-5B29-B844-B007-D20280D4D32F}" type="pres">
      <dgm:prSet presAssocID="{96EC2E8E-F969-AB47-8782-7E1ADA19B04B}" presName="circle" presStyleCnt="0"/>
      <dgm:spPr/>
    </dgm:pt>
    <dgm:pt modelId="{6734F171-0BDE-EE45-B820-0E6AF5637FA4}" type="pres">
      <dgm:prSet presAssocID="{96EC2E8E-F969-AB47-8782-7E1ADA19B04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888EE4-DBEE-AA46-8B30-B48AFB03261A}" type="pres">
      <dgm:prSet presAssocID="{96EC2E8E-F969-AB47-8782-7E1ADA19B04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4F2B8-E20B-E542-B04B-6AE623E475FF}" type="pres">
      <dgm:prSet presAssocID="{96EC2E8E-F969-AB47-8782-7E1ADA19B04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33023-4781-D54A-B524-2060BDCBB12A}" type="pres">
      <dgm:prSet presAssocID="{96EC2E8E-F969-AB47-8782-7E1ADA19B04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3A4871-76C7-3046-87D3-81325313294A}" type="pres">
      <dgm:prSet presAssocID="{96EC2E8E-F969-AB47-8782-7E1ADA19B04B}" presName="quadrantPlaceholder" presStyleCnt="0"/>
      <dgm:spPr/>
    </dgm:pt>
    <dgm:pt modelId="{86C55502-5F30-DE49-B874-976DB1232B34}" type="pres">
      <dgm:prSet presAssocID="{96EC2E8E-F969-AB47-8782-7E1ADA19B04B}" presName="center1" presStyleLbl="fgShp" presStyleIdx="0" presStyleCnt="2"/>
      <dgm:spPr/>
    </dgm:pt>
    <dgm:pt modelId="{891A5B2C-C5D0-504C-B412-38F6E8E84B70}" type="pres">
      <dgm:prSet presAssocID="{96EC2E8E-F969-AB47-8782-7E1ADA19B04B}" presName="center2" presStyleLbl="fgShp" presStyleIdx="1" presStyleCnt="2"/>
      <dgm:spPr/>
    </dgm:pt>
  </dgm:ptLst>
  <dgm:cxnLst>
    <dgm:cxn modelId="{C9BA688C-72AB-5140-9E71-C29CD27C7B23}" type="presOf" srcId="{32F5D76A-703F-B24D-92DE-7CEB3EE3E473}" destId="{50BA95B4-D297-6B4C-A97B-456D37DC5286}" srcOrd="1" destOrd="0" presId="urn:microsoft.com/office/officeart/2005/8/layout/cycle4"/>
    <dgm:cxn modelId="{DCBC5D94-8FAF-254C-A08B-14CF63AF2196}" srcId="{96EC2E8E-F969-AB47-8782-7E1ADA19B04B}" destId="{DAABFF01-5276-5F45-BA24-3A759BD2D9CD}" srcOrd="3" destOrd="0" parTransId="{10B194E3-6376-284C-87B9-A7813BB566BB}" sibTransId="{ABEB4B78-9652-864C-B67E-326F8E004302}"/>
    <dgm:cxn modelId="{189339C7-F190-574C-B0E4-F1B8D0D3B5EB}" type="presOf" srcId="{7E4B8962-55A9-5B49-9193-387338611AB8}" destId="{AFA02668-29AB-0241-A0F1-79CE2E6D3A8A}" srcOrd="1" destOrd="0" presId="urn:microsoft.com/office/officeart/2005/8/layout/cycle4"/>
    <dgm:cxn modelId="{46A86BDA-2BF3-FA4D-9344-889A1A8396EB}" srcId="{DAABFF01-5276-5F45-BA24-3A759BD2D9CD}" destId="{7A8C07E9-8A35-664E-873D-AF397B69618D}" srcOrd="0" destOrd="0" parTransId="{8B569963-3140-1248-9664-A3B941A3A2FA}" sibTransId="{5EA6BA7D-7D01-D94D-ABBE-BB60C2D6A4BE}"/>
    <dgm:cxn modelId="{AB61D1CA-662D-1149-ABED-16D7E8BF3F70}" srcId="{DA2FC23A-A624-CC40-A649-40676AAAB89B}" destId="{32F5D76A-703F-B24D-92DE-7CEB3EE3E473}" srcOrd="0" destOrd="0" parTransId="{A7AE3E20-B4EA-ED4B-AAF3-74183D43598A}" sibTransId="{A5B71DA8-0E4F-744B-879F-DEAA5388AA6D}"/>
    <dgm:cxn modelId="{E40E38F5-798E-8C47-A0DF-CCC73C86907B}" srcId="{96EC2E8E-F969-AB47-8782-7E1ADA19B04B}" destId="{13CCACAA-54A1-DF49-BF0F-209C40DBCAA5}" srcOrd="0" destOrd="0" parTransId="{5E1B90E3-A47D-E145-A5D9-E063D000B6FF}" sibTransId="{EDB819B0-630A-FC4C-84BA-F3BC8794B70D}"/>
    <dgm:cxn modelId="{58C3C1E8-B8C3-5F49-86C0-E52DF83CD745}" srcId="{13CCACAA-54A1-DF49-BF0F-209C40DBCAA5}" destId="{7E4B8962-55A9-5B49-9193-387338611AB8}" srcOrd="0" destOrd="0" parTransId="{361CA552-B74C-1642-8DE3-3B0763394818}" sibTransId="{247FFA35-57E8-F64E-8B53-C335E3F7F737}"/>
    <dgm:cxn modelId="{7DA9A362-E6EC-4949-A949-2AC64792A6D2}" srcId="{187E8F69-127A-404F-8E1A-2B016F935FD0}" destId="{F840F0C4-6F10-EB48-B800-93176BE9ADC6}" srcOrd="0" destOrd="0" parTransId="{7EF6BBC4-FF4D-7545-B60C-683C93CE8601}" sibTransId="{1419F074-92CA-2447-8BF8-A1ED84C37E90}"/>
    <dgm:cxn modelId="{C34C0A8B-9C4E-0741-A8E4-212FC946D000}" type="presOf" srcId="{F840F0C4-6F10-EB48-B800-93176BE9ADC6}" destId="{7553A69F-E8C4-6648-8420-8FD24A7FB2BB}" srcOrd="0" destOrd="0" presId="urn:microsoft.com/office/officeart/2005/8/layout/cycle4"/>
    <dgm:cxn modelId="{C8A6B760-ECD8-5349-96A1-E7DEC55664AF}" type="presOf" srcId="{32F5D76A-703F-B24D-92DE-7CEB3EE3E473}" destId="{36826166-B4FE-454D-80DD-862CFE101291}" srcOrd="0" destOrd="0" presId="urn:microsoft.com/office/officeart/2005/8/layout/cycle4"/>
    <dgm:cxn modelId="{011EBF43-113B-DC46-949F-479536B48922}" srcId="{96EC2E8E-F969-AB47-8782-7E1ADA19B04B}" destId="{187E8F69-127A-404F-8E1A-2B016F935FD0}" srcOrd="2" destOrd="0" parTransId="{240356E2-EB97-C54F-8D0E-5BE7FF3C70E1}" sibTransId="{4D28A917-747F-074B-9AF0-20B20D4A80B6}"/>
    <dgm:cxn modelId="{EAD5472C-5520-7F49-9B7F-B2018E074960}" type="presOf" srcId="{7E4B8962-55A9-5B49-9193-387338611AB8}" destId="{BDADC4CA-5A45-6543-8B83-6919FE658B95}" srcOrd="0" destOrd="0" presId="urn:microsoft.com/office/officeart/2005/8/layout/cycle4"/>
    <dgm:cxn modelId="{2964A243-74B1-3C4B-AB79-83599CC8CC6C}" type="presOf" srcId="{96EC2E8E-F969-AB47-8782-7E1ADA19B04B}" destId="{930BEB4C-5B77-204E-A4AA-ED5B447716E9}" srcOrd="0" destOrd="0" presId="urn:microsoft.com/office/officeart/2005/8/layout/cycle4"/>
    <dgm:cxn modelId="{067DA5C0-2023-0E43-AB5B-4FCE06D4352C}" type="presOf" srcId="{DA2FC23A-A624-CC40-A649-40676AAAB89B}" destId="{48888EE4-DBEE-AA46-8B30-B48AFB03261A}" srcOrd="0" destOrd="0" presId="urn:microsoft.com/office/officeart/2005/8/layout/cycle4"/>
    <dgm:cxn modelId="{9B7B62BD-33AA-EA42-95C2-60D20D99755F}" type="presOf" srcId="{DAABFF01-5276-5F45-BA24-3A759BD2D9CD}" destId="{04F33023-4781-D54A-B524-2060BDCBB12A}" srcOrd="0" destOrd="0" presId="urn:microsoft.com/office/officeart/2005/8/layout/cycle4"/>
    <dgm:cxn modelId="{69748839-44C4-5340-846A-6E8F8E4A4818}" type="presOf" srcId="{7A8C07E9-8A35-664E-873D-AF397B69618D}" destId="{37816DDE-B51A-C044-9278-C0EBE38AC5B7}" srcOrd="1" destOrd="0" presId="urn:microsoft.com/office/officeart/2005/8/layout/cycle4"/>
    <dgm:cxn modelId="{3F2BB045-D71E-1545-B3ED-97B670D6E634}" type="presOf" srcId="{7A8C07E9-8A35-664E-873D-AF397B69618D}" destId="{2076C0B6-4B90-F643-9C6A-3C9F755BF67D}" srcOrd="0" destOrd="0" presId="urn:microsoft.com/office/officeart/2005/8/layout/cycle4"/>
    <dgm:cxn modelId="{3D1BD96D-C13B-944E-A6C1-5FCEAE13FF79}" srcId="{96EC2E8E-F969-AB47-8782-7E1ADA19B04B}" destId="{DA2FC23A-A624-CC40-A649-40676AAAB89B}" srcOrd="1" destOrd="0" parTransId="{9A9E2271-19C1-8746-976B-CCEE70767BB7}" sibTransId="{D4D045F6-DF21-DE46-A045-ABD6F0CE853B}"/>
    <dgm:cxn modelId="{F7D1C2CA-4248-AE41-8ED3-8A6383539CF6}" type="presOf" srcId="{F840F0C4-6F10-EB48-B800-93176BE9ADC6}" destId="{41D8F15E-18CD-794A-BF31-16288C936DFF}" srcOrd="1" destOrd="0" presId="urn:microsoft.com/office/officeart/2005/8/layout/cycle4"/>
    <dgm:cxn modelId="{DE4D305C-3B0F-D34D-B7E8-85352942122E}" type="presOf" srcId="{13CCACAA-54A1-DF49-BF0F-209C40DBCAA5}" destId="{6734F171-0BDE-EE45-B820-0E6AF5637FA4}" srcOrd="0" destOrd="0" presId="urn:microsoft.com/office/officeart/2005/8/layout/cycle4"/>
    <dgm:cxn modelId="{54D76507-5D21-394B-B3B7-600E5B178BBB}" type="presOf" srcId="{187E8F69-127A-404F-8E1A-2B016F935FD0}" destId="{E454F2B8-E20B-E542-B04B-6AE623E475FF}" srcOrd="0" destOrd="0" presId="urn:microsoft.com/office/officeart/2005/8/layout/cycle4"/>
    <dgm:cxn modelId="{75BAEC6D-8746-B642-A426-CF42FE5ABEE2}" type="presParOf" srcId="{930BEB4C-5B77-204E-A4AA-ED5B447716E9}" destId="{7088BC0E-6A59-2547-BB8F-933C289683DB}" srcOrd="0" destOrd="0" presId="urn:microsoft.com/office/officeart/2005/8/layout/cycle4"/>
    <dgm:cxn modelId="{94B32E91-CA8D-B94C-BBC9-C709ADEB3208}" type="presParOf" srcId="{7088BC0E-6A59-2547-BB8F-933C289683DB}" destId="{567B65D2-C868-A84C-9750-D5CEE9DC4B15}" srcOrd="0" destOrd="0" presId="urn:microsoft.com/office/officeart/2005/8/layout/cycle4"/>
    <dgm:cxn modelId="{D636F2CE-AE1B-E548-A948-AE54D711CD3B}" type="presParOf" srcId="{567B65D2-C868-A84C-9750-D5CEE9DC4B15}" destId="{BDADC4CA-5A45-6543-8B83-6919FE658B95}" srcOrd="0" destOrd="0" presId="urn:microsoft.com/office/officeart/2005/8/layout/cycle4"/>
    <dgm:cxn modelId="{7CE10575-02C8-2140-90DC-D0F592049DA3}" type="presParOf" srcId="{567B65D2-C868-A84C-9750-D5CEE9DC4B15}" destId="{AFA02668-29AB-0241-A0F1-79CE2E6D3A8A}" srcOrd="1" destOrd="0" presId="urn:microsoft.com/office/officeart/2005/8/layout/cycle4"/>
    <dgm:cxn modelId="{40A04CE6-5229-A94E-86C5-B6B6B3278B4C}" type="presParOf" srcId="{7088BC0E-6A59-2547-BB8F-933C289683DB}" destId="{AACEC44F-F83E-484A-A807-6F15C82D648A}" srcOrd="1" destOrd="0" presId="urn:microsoft.com/office/officeart/2005/8/layout/cycle4"/>
    <dgm:cxn modelId="{578B39B4-2D26-9B41-B0F8-3C9FF19EAB36}" type="presParOf" srcId="{AACEC44F-F83E-484A-A807-6F15C82D648A}" destId="{36826166-B4FE-454D-80DD-862CFE101291}" srcOrd="0" destOrd="0" presId="urn:microsoft.com/office/officeart/2005/8/layout/cycle4"/>
    <dgm:cxn modelId="{8024398A-6994-F842-B673-E0D446F5CD09}" type="presParOf" srcId="{AACEC44F-F83E-484A-A807-6F15C82D648A}" destId="{50BA95B4-D297-6B4C-A97B-456D37DC5286}" srcOrd="1" destOrd="0" presId="urn:microsoft.com/office/officeart/2005/8/layout/cycle4"/>
    <dgm:cxn modelId="{F726148C-868B-8A4B-BF0E-4490514C7FA7}" type="presParOf" srcId="{7088BC0E-6A59-2547-BB8F-933C289683DB}" destId="{DF1F9C0D-273E-0C4D-A58A-ADEA3A16799A}" srcOrd="2" destOrd="0" presId="urn:microsoft.com/office/officeart/2005/8/layout/cycle4"/>
    <dgm:cxn modelId="{24918B54-E5A4-CB4B-B0D3-25BB9987BEF9}" type="presParOf" srcId="{DF1F9C0D-273E-0C4D-A58A-ADEA3A16799A}" destId="{7553A69F-E8C4-6648-8420-8FD24A7FB2BB}" srcOrd="0" destOrd="0" presId="urn:microsoft.com/office/officeart/2005/8/layout/cycle4"/>
    <dgm:cxn modelId="{DA4A487E-0FDA-8942-B914-B865A87B1B2B}" type="presParOf" srcId="{DF1F9C0D-273E-0C4D-A58A-ADEA3A16799A}" destId="{41D8F15E-18CD-794A-BF31-16288C936DFF}" srcOrd="1" destOrd="0" presId="urn:microsoft.com/office/officeart/2005/8/layout/cycle4"/>
    <dgm:cxn modelId="{CFACB2F3-B7B8-E44D-8DA0-27CB59EDFEEB}" type="presParOf" srcId="{7088BC0E-6A59-2547-BB8F-933C289683DB}" destId="{4A829488-D54E-2142-BE19-BFD3A16633AA}" srcOrd="3" destOrd="0" presId="urn:microsoft.com/office/officeart/2005/8/layout/cycle4"/>
    <dgm:cxn modelId="{4A0DAF18-F631-EE40-8DD6-EE0A66A2FCE4}" type="presParOf" srcId="{4A829488-D54E-2142-BE19-BFD3A16633AA}" destId="{2076C0B6-4B90-F643-9C6A-3C9F755BF67D}" srcOrd="0" destOrd="0" presId="urn:microsoft.com/office/officeart/2005/8/layout/cycle4"/>
    <dgm:cxn modelId="{BD781DB9-2758-B643-AC7F-5E547DE689E8}" type="presParOf" srcId="{4A829488-D54E-2142-BE19-BFD3A16633AA}" destId="{37816DDE-B51A-C044-9278-C0EBE38AC5B7}" srcOrd="1" destOrd="0" presId="urn:microsoft.com/office/officeart/2005/8/layout/cycle4"/>
    <dgm:cxn modelId="{62CC7C6A-EE23-7643-9DE5-3652E92FDBA0}" type="presParOf" srcId="{7088BC0E-6A59-2547-BB8F-933C289683DB}" destId="{4E78F9A2-695A-1840-91FB-B491FACC4D3E}" srcOrd="4" destOrd="0" presId="urn:microsoft.com/office/officeart/2005/8/layout/cycle4"/>
    <dgm:cxn modelId="{C26E3B6A-B33F-0345-8C3A-8677C785CDC6}" type="presParOf" srcId="{930BEB4C-5B77-204E-A4AA-ED5B447716E9}" destId="{AD3C8B83-5B29-B844-B007-D20280D4D32F}" srcOrd="1" destOrd="0" presId="urn:microsoft.com/office/officeart/2005/8/layout/cycle4"/>
    <dgm:cxn modelId="{DC809677-B804-8940-B541-A26C1B1E602A}" type="presParOf" srcId="{AD3C8B83-5B29-B844-B007-D20280D4D32F}" destId="{6734F171-0BDE-EE45-B820-0E6AF5637FA4}" srcOrd="0" destOrd="0" presId="urn:microsoft.com/office/officeart/2005/8/layout/cycle4"/>
    <dgm:cxn modelId="{031A2762-C253-E440-88A6-00CD99513230}" type="presParOf" srcId="{AD3C8B83-5B29-B844-B007-D20280D4D32F}" destId="{48888EE4-DBEE-AA46-8B30-B48AFB03261A}" srcOrd="1" destOrd="0" presId="urn:microsoft.com/office/officeart/2005/8/layout/cycle4"/>
    <dgm:cxn modelId="{6A8E62B8-010B-F842-B215-8B17C3F6243C}" type="presParOf" srcId="{AD3C8B83-5B29-B844-B007-D20280D4D32F}" destId="{E454F2B8-E20B-E542-B04B-6AE623E475FF}" srcOrd="2" destOrd="0" presId="urn:microsoft.com/office/officeart/2005/8/layout/cycle4"/>
    <dgm:cxn modelId="{19A0D909-C83C-A644-ACD4-6625EF6BC74F}" type="presParOf" srcId="{AD3C8B83-5B29-B844-B007-D20280D4D32F}" destId="{04F33023-4781-D54A-B524-2060BDCBB12A}" srcOrd="3" destOrd="0" presId="urn:microsoft.com/office/officeart/2005/8/layout/cycle4"/>
    <dgm:cxn modelId="{557917F7-BB1D-8144-BCEE-8FB1EA76CD21}" type="presParOf" srcId="{AD3C8B83-5B29-B844-B007-D20280D4D32F}" destId="{573A4871-76C7-3046-87D3-81325313294A}" srcOrd="4" destOrd="0" presId="urn:microsoft.com/office/officeart/2005/8/layout/cycle4"/>
    <dgm:cxn modelId="{E23EB48A-BB5F-E743-A074-6DADC36E72B4}" type="presParOf" srcId="{930BEB4C-5B77-204E-A4AA-ED5B447716E9}" destId="{86C55502-5F30-DE49-B874-976DB1232B34}" srcOrd="2" destOrd="0" presId="urn:microsoft.com/office/officeart/2005/8/layout/cycle4"/>
    <dgm:cxn modelId="{97509B90-4F65-7449-BC48-DF6694491CE4}" type="presParOf" srcId="{930BEB4C-5B77-204E-A4AA-ED5B447716E9}" destId="{891A5B2C-C5D0-504C-B412-38F6E8E84B7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5178D9-157B-1B44-AA0C-832F1E016B36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70134C-91BB-4B43-9E05-70F9EB4B0069}">
      <dgm:prSet phldrT="[文本]"/>
      <dgm:spPr/>
      <dgm:t>
        <a:bodyPr/>
        <a:lstStyle/>
        <a:p>
          <a:r>
            <a:rPr lang="zh-CN" altLang="en-US" dirty="0" smtClean="0"/>
            <a:t>语言智力</a:t>
          </a:r>
          <a:endParaRPr lang="zh-CN" altLang="en-US" dirty="0"/>
        </a:p>
      </dgm:t>
    </dgm:pt>
    <dgm:pt modelId="{86813667-EBE1-A245-BCD0-AFDC2C9D565D}" type="parTrans" cxnId="{E6DFE45B-7593-7C4F-A9B1-BD45FC1F15B3}">
      <dgm:prSet/>
      <dgm:spPr/>
      <dgm:t>
        <a:bodyPr/>
        <a:lstStyle/>
        <a:p>
          <a:endParaRPr lang="zh-CN" altLang="en-US"/>
        </a:p>
      </dgm:t>
    </dgm:pt>
    <dgm:pt modelId="{43C112CC-9B38-7D45-B32D-BDD243C65B81}" type="sibTrans" cxnId="{E6DFE45B-7593-7C4F-A9B1-BD45FC1F15B3}">
      <dgm:prSet/>
      <dgm:spPr/>
      <dgm:t>
        <a:bodyPr/>
        <a:lstStyle/>
        <a:p>
          <a:endParaRPr lang="zh-CN" altLang="en-US"/>
        </a:p>
      </dgm:t>
    </dgm:pt>
    <dgm:pt modelId="{BCAB7C1D-9FC6-0D45-8EF4-52829A9B56B9}">
      <dgm:prSet phldrT="[文本]"/>
      <dgm:spPr/>
      <dgm:t>
        <a:bodyPr/>
        <a:lstStyle/>
        <a:p>
          <a:r>
            <a:rPr lang="zh-CN" altLang="en-US" dirty="0" smtClean="0"/>
            <a:t>数学</a:t>
          </a:r>
          <a:r>
            <a:rPr lang="en-US" altLang="en-US" dirty="0" smtClean="0"/>
            <a:t>--</a:t>
          </a:r>
          <a:r>
            <a:rPr lang="zh-CN" altLang="en-US" dirty="0" smtClean="0"/>
            <a:t>逻辑智力</a:t>
          </a:r>
          <a:endParaRPr lang="zh-CN" altLang="en-US" dirty="0"/>
        </a:p>
      </dgm:t>
    </dgm:pt>
    <dgm:pt modelId="{9C7F2EB9-6931-BC45-9371-2D694B57A90C}" type="parTrans" cxnId="{DD8A600B-8CBD-AA4F-89A8-E84C2DB56B41}">
      <dgm:prSet/>
      <dgm:spPr/>
      <dgm:t>
        <a:bodyPr/>
        <a:lstStyle/>
        <a:p>
          <a:endParaRPr lang="zh-CN" altLang="en-US"/>
        </a:p>
      </dgm:t>
    </dgm:pt>
    <dgm:pt modelId="{36365A3E-1897-D644-A478-D3C9078300AD}" type="sibTrans" cxnId="{DD8A600B-8CBD-AA4F-89A8-E84C2DB56B41}">
      <dgm:prSet/>
      <dgm:spPr/>
      <dgm:t>
        <a:bodyPr/>
        <a:lstStyle/>
        <a:p>
          <a:endParaRPr lang="zh-CN" altLang="en-US"/>
        </a:p>
      </dgm:t>
    </dgm:pt>
    <dgm:pt modelId="{3B92071C-87EE-6C42-8A5A-83882D65BD72}">
      <dgm:prSet phldrT="[文本]"/>
      <dgm:spPr/>
      <dgm:t>
        <a:bodyPr/>
        <a:lstStyle/>
        <a:p>
          <a:r>
            <a:rPr lang="zh-CN" altLang="en-US" dirty="0" smtClean="0"/>
            <a:t>空间智力</a:t>
          </a:r>
          <a:endParaRPr lang="zh-CN" altLang="en-US" dirty="0"/>
        </a:p>
      </dgm:t>
    </dgm:pt>
    <dgm:pt modelId="{DA40A051-C568-1E41-901C-A94E6487D34A}" type="parTrans" cxnId="{42B7FE8A-5767-B741-9891-B3160043462F}">
      <dgm:prSet/>
      <dgm:spPr/>
      <dgm:t>
        <a:bodyPr/>
        <a:lstStyle/>
        <a:p>
          <a:endParaRPr lang="zh-CN" altLang="en-US"/>
        </a:p>
      </dgm:t>
    </dgm:pt>
    <dgm:pt modelId="{05615A7F-B1C4-794A-B76C-7137A45F703E}" type="sibTrans" cxnId="{42B7FE8A-5767-B741-9891-B3160043462F}">
      <dgm:prSet/>
      <dgm:spPr/>
      <dgm:t>
        <a:bodyPr/>
        <a:lstStyle/>
        <a:p>
          <a:endParaRPr lang="zh-CN" altLang="en-US"/>
        </a:p>
      </dgm:t>
    </dgm:pt>
    <dgm:pt modelId="{0DF60CBF-9A26-7148-A175-D71B3F0BC6DE}">
      <dgm:prSet phldrT="[文本]"/>
      <dgm:spPr/>
      <dgm:t>
        <a:bodyPr/>
        <a:lstStyle/>
        <a:p>
          <a:r>
            <a:rPr lang="zh-CN" altLang="en-US" dirty="0" smtClean="0"/>
            <a:t>运动智力</a:t>
          </a:r>
          <a:endParaRPr lang="zh-CN" altLang="en-US" dirty="0"/>
        </a:p>
      </dgm:t>
    </dgm:pt>
    <dgm:pt modelId="{2E9496A7-4ED0-6C49-BC25-538703AB8A99}" type="parTrans" cxnId="{61AA080F-CFEC-A04C-8D26-C9E912A59B40}">
      <dgm:prSet/>
      <dgm:spPr/>
      <dgm:t>
        <a:bodyPr/>
        <a:lstStyle/>
        <a:p>
          <a:endParaRPr lang="zh-CN" altLang="en-US"/>
        </a:p>
      </dgm:t>
    </dgm:pt>
    <dgm:pt modelId="{29DE69D8-67B2-6D48-9AE0-6F832052AEFD}" type="sibTrans" cxnId="{61AA080F-CFEC-A04C-8D26-C9E912A59B40}">
      <dgm:prSet/>
      <dgm:spPr/>
      <dgm:t>
        <a:bodyPr/>
        <a:lstStyle/>
        <a:p>
          <a:endParaRPr lang="zh-CN" altLang="en-US"/>
        </a:p>
      </dgm:t>
    </dgm:pt>
    <dgm:pt modelId="{D76F8B6E-4C82-A94C-88FA-4E611EA2075D}">
      <dgm:prSet phldrT="[文本]"/>
      <dgm:spPr/>
      <dgm:t>
        <a:bodyPr/>
        <a:lstStyle/>
        <a:p>
          <a:r>
            <a:rPr lang="zh-CN" altLang="en-US" dirty="0" smtClean="0"/>
            <a:t>音乐智力</a:t>
          </a:r>
          <a:endParaRPr lang="zh-CN" altLang="en-US" dirty="0"/>
        </a:p>
      </dgm:t>
    </dgm:pt>
    <dgm:pt modelId="{D4094E1D-0116-AC42-AC9A-6BAF5633D89A}" type="parTrans" cxnId="{3AEBEB06-2D23-2442-93FC-7C799E366865}">
      <dgm:prSet/>
      <dgm:spPr/>
      <dgm:t>
        <a:bodyPr/>
        <a:lstStyle/>
        <a:p>
          <a:endParaRPr lang="zh-CN" altLang="en-US"/>
        </a:p>
      </dgm:t>
    </dgm:pt>
    <dgm:pt modelId="{48808979-BABF-F94A-A08E-6ECBA0CA633B}" type="sibTrans" cxnId="{3AEBEB06-2D23-2442-93FC-7C799E366865}">
      <dgm:prSet/>
      <dgm:spPr/>
      <dgm:t>
        <a:bodyPr/>
        <a:lstStyle/>
        <a:p>
          <a:endParaRPr lang="zh-CN" altLang="en-US"/>
        </a:p>
      </dgm:t>
    </dgm:pt>
    <dgm:pt modelId="{DCD48B37-52C0-C04F-AAD3-5FDA36AF5CDF}">
      <dgm:prSet/>
      <dgm:spPr/>
      <dgm:t>
        <a:bodyPr/>
        <a:lstStyle/>
        <a:p>
          <a:r>
            <a:rPr lang="zh-CN" altLang="en-US" dirty="0" smtClean="0"/>
            <a:t>人际交往智力</a:t>
          </a:r>
          <a:endParaRPr lang="zh-CN" altLang="en-US" dirty="0"/>
        </a:p>
      </dgm:t>
    </dgm:pt>
    <dgm:pt modelId="{05804A0E-AD55-6642-A995-CE685A1B11FD}" type="parTrans" cxnId="{69078905-C48D-A145-BB93-BD77B3331435}">
      <dgm:prSet/>
      <dgm:spPr/>
    </dgm:pt>
    <dgm:pt modelId="{3E32FE9D-E3A9-A84F-9B80-44EA6874536D}" type="sibTrans" cxnId="{69078905-C48D-A145-BB93-BD77B3331435}">
      <dgm:prSet/>
      <dgm:spPr/>
    </dgm:pt>
    <dgm:pt modelId="{EE50137B-019D-7E4A-BC03-06052728AB77}">
      <dgm:prSet/>
      <dgm:spPr/>
      <dgm:t>
        <a:bodyPr/>
        <a:lstStyle/>
        <a:p>
          <a:r>
            <a:rPr lang="zh-CN" altLang="en-US" dirty="0" smtClean="0"/>
            <a:t>自省智力</a:t>
          </a:r>
          <a:endParaRPr lang="zh-CN" altLang="en-US" dirty="0"/>
        </a:p>
      </dgm:t>
    </dgm:pt>
    <dgm:pt modelId="{2FAC8BAC-E6F1-514C-86A1-A321A1934B0C}" type="parTrans" cxnId="{9F679218-AB33-E245-8F8C-FC2FC0CB0197}">
      <dgm:prSet/>
      <dgm:spPr/>
    </dgm:pt>
    <dgm:pt modelId="{3AE30C73-55D1-DF42-AD43-7C6D7D8950E2}" type="sibTrans" cxnId="{9F679218-AB33-E245-8F8C-FC2FC0CB0197}">
      <dgm:prSet/>
      <dgm:spPr/>
    </dgm:pt>
    <dgm:pt modelId="{955FC42C-A30A-4A4B-BE95-9B34CCC4EDA1}" type="pres">
      <dgm:prSet presAssocID="{9E5178D9-157B-1B44-AA0C-832F1E016B36}" presName="cycle" presStyleCnt="0">
        <dgm:presLayoutVars>
          <dgm:dir/>
          <dgm:resizeHandles val="exact"/>
        </dgm:presLayoutVars>
      </dgm:prSet>
      <dgm:spPr/>
    </dgm:pt>
    <dgm:pt modelId="{AFD45AA1-B81C-BA47-877C-4E0A3479325E}" type="pres">
      <dgm:prSet presAssocID="{2670134C-91BB-4B43-9E05-70F9EB4B006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BDCDC7-9660-0449-8533-8E0DB5904F67}" type="pres">
      <dgm:prSet presAssocID="{2670134C-91BB-4B43-9E05-70F9EB4B0069}" presName="spNode" presStyleCnt="0"/>
      <dgm:spPr/>
    </dgm:pt>
    <dgm:pt modelId="{006F2916-76EA-DE47-BC31-FAD6F2193EA1}" type="pres">
      <dgm:prSet presAssocID="{43C112CC-9B38-7D45-B32D-BDD243C65B81}" presName="sibTrans" presStyleLbl="sibTrans1D1" presStyleIdx="0" presStyleCnt="7"/>
      <dgm:spPr/>
    </dgm:pt>
    <dgm:pt modelId="{EFF67BDF-E88B-7945-9E77-03158A33C6CC}" type="pres">
      <dgm:prSet presAssocID="{BCAB7C1D-9FC6-0D45-8EF4-52829A9B56B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5D7922-EA7F-E343-B2BC-7317EA3D7E2C}" type="pres">
      <dgm:prSet presAssocID="{BCAB7C1D-9FC6-0D45-8EF4-52829A9B56B9}" presName="spNode" presStyleCnt="0"/>
      <dgm:spPr/>
    </dgm:pt>
    <dgm:pt modelId="{599A40E3-73D4-E64C-ABA5-34B5C435D25E}" type="pres">
      <dgm:prSet presAssocID="{36365A3E-1897-D644-A478-D3C9078300AD}" presName="sibTrans" presStyleLbl="sibTrans1D1" presStyleIdx="1" presStyleCnt="7"/>
      <dgm:spPr/>
    </dgm:pt>
    <dgm:pt modelId="{97FCA30E-73E8-1D4E-8206-7062194113DC}" type="pres">
      <dgm:prSet presAssocID="{3B92071C-87EE-6C42-8A5A-83882D65BD7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A3DFBB-B0EA-EF4A-A3A8-492768571F52}" type="pres">
      <dgm:prSet presAssocID="{3B92071C-87EE-6C42-8A5A-83882D65BD72}" presName="spNode" presStyleCnt="0"/>
      <dgm:spPr/>
    </dgm:pt>
    <dgm:pt modelId="{1C96F06B-C336-4F46-8EB3-0015B5821E06}" type="pres">
      <dgm:prSet presAssocID="{05615A7F-B1C4-794A-B76C-7137A45F703E}" presName="sibTrans" presStyleLbl="sibTrans1D1" presStyleIdx="2" presStyleCnt="7"/>
      <dgm:spPr/>
    </dgm:pt>
    <dgm:pt modelId="{236AC46B-1B9B-6D44-B392-ED6BC7B7F296}" type="pres">
      <dgm:prSet presAssocID="{0DF60CBF-9A26-7148-A175-D71B3F0BC6D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075B8-E70C-FC4D-852B-7FE312A2E4EA}" type="pres">
      <dgm:prSet presAssocID="{0DF60CBF-9A26-7148-A175-D71B3F0BC6DE}" presName="spNode" presStyleCnt="0"/>
      <dgm:spPr/>
    </dgm:pt>
    <dgm:pt modelId="{AA14D1D9-6940-894E-828A-ABFFEAC7C487}" type="pres">
      <dgm:prSet presAssocID="{29DE69D8-67B2-6D48-9AE0-6F832052AEFD}" presName="sibTrans" presStyleLbl="sibTrans1D1" presStyleIdx="3" presStyleCnt="7"/>
      <dgm:spPr/>
    </dgm:pt>
    <dgm:pt modelId="{865F78B4-D864-3948-81B5-1F375E7EE054}" type="pres">
      <dgm:prSet presAssocID="{D76F8B6E-4C82-A94C-88FA-4E611EA2075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F0AC9-21F9-1A4C-8C5E-65F34BDF1AD7}" type="pres">
      <dgm:prSet presAssocID="{D76F8B6E-4C82-A94C-88FA-4E611EA2075D}" presName="spNode" presStyleCnt="0"/>
      <dgm:spPr/>
    </dgm:pt>
    <dgm:pt modelId="{0261B380-FA2F-3B4C-AC0A-703F7DE9A029}" type="pres">
      <dgm:prSet presAssocID="{48808979-BABF-F94A-A08E-6ECBA0CA633B}" presName="sibTrans" presStyleLbl="sibTrans1D1" presStyleIdx="4" presStyleCnt="7"/>
      <dgm:spPr/>
    </dgm:pt>
    <dgm:pt modelId="{2600C9D7-FE76-804B-B2AF-8AF5AB7C151A}" type="pres">
      <dgm:prSet presAssocID="{DCD48B37-52C0-C04F-AAD3-5FDA36AF5CD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402782-884B-104A-A0CF-4BF41C14A3D6}" type="pres">
      <dgm:prSet presAssocID="{DCD48B37-52C0-C04F-AAD3-5FDA36AF5CDF}" presName="spNode" presStyleCnt="0"/>
      <dgm:spPr/>
    </dgm:pt>
    <dgm:pt modelId="{6EE32FEF-0892-1F4B-B7E5-D1ECC466599B}" type="pres">
      <dgm:prSet presAssocID="{3E32FE9D-E3A9-A84F-9B80-44EA6874536D}" presName="sibTrans" presStyleLbl="sibTrans1D1" presStyleIdx="5" presStyleCnt="7"/>
      <dgm:spPr/>
    </dgm:pt>
    <dgm:pt modelId="{AB02D6E7-9E83-2146-9C57-1E8E2BDB04F9}" type="pres">
      <dgm:prSet presAssocID="{EE50137B-019D-7E4A-BC03-06052728AB7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6C411-7FF2-4A4B-8039-3900B3E2C6A2}" type="pres">
      <dgm:prSet presAssocID="{EE50137B-019D-7E4A-BC03-06052728AB77}" presName="spNode" presStyleCnt="0"/>
      <dgm:spPr/>
    </dgm:pt>
    <dgm:pt modelId="{0B9FCECB-A98A-294D-B325-9DBF7E105E58}" type="pres">
      <dgm:prSet presAssocID="{3AE30C73-55D1-DF42-AD43-7C6D7D8950E2}" presName="sibTrans" presStyleLbl="sibTrans1D1" presStyleIdx="6" presStyleCnt="7"/>
      <dgm:spPr/>
    </dgm:pt>
  </dgm:ptLst>
  <dgm:cxnLst>
    <dgm:cxn modelId="{C819B6E8-0740-DE4F-92BB-FB934975A643}" type="presOf" srcId="{BCAB7C1D-9FC6-0D45-8EF4-52829A9B56B9}" destId="{EFF67BDF-E88B-7945-9E77-03158A33C6CC}" srcOrd="0" destOrd="0" presId="urn:microsoft.com/office/officeart/2005/8/layout/cycle6"/>
    <dgm:cxn modelId="{158848C9-B595-A74F-86BE-C2840E820C38}" type="presOf" srcId="{D76F8B6E-4C82-A94C-88FA-4E611EA2075D}" destId="{865F78B4-D864-3948-81B5-1F375E7EE054}" srcOrd="0" destOrd="0" presId="urn:microsoft.com/office/officeart/2005/8/layout/cycle6"/>
    <dgm:cxn modelId="{C4FC9731-6948-4F42-A741-7EB123800501}" type="presOf" srcId="{0DF60CBF-9A26-7148-A175-D71B3F0BC6DE}" destId="{236AC46B-1B9B-6D44-B392-ED6BC7B7F296}" srcOrd="0" destOrd="0" presId="urn:microsoft.com/office/officeart/2005/8/layout/cycle6"/>
    <dgm:cxn modelId="{9F6C6ECC-987E-4446-A56F-D9402E392706}" type="presOf" srcId="{3AE30C73-55D1-DF42-AD43-7C6D7D8950E2}" destId="{0B9FCECB-A98A-294D-B325-9DBF7E105E58}" srcOrd="0" destOrd="0" presId="urn:microsoft.com/office/officeart/2005/8/layout/cycle6"/>
    <dgm:cxn modelId="{11C0617D-EE4F-2C4E-960F-013F84AE8D5B}" type="presOf" srcId="{DCD48B37-52C0-C04F-AAD3-5FDA36AF5CDF}" destId="{2600C9D7-FE76-804B-B2AF-8AF5AB7C151A}" srcOrd="0" destOrd="0" presId="urn:microsoft.com/office/officeart/2005/8/layout/cycle6"/>
    <dgm:cxn modelId="{7827B000-D912-C249-9335-CD2542D65873}" type="presOf" srcId="{9E5178D9-157B-1B44-AA0C-832F1E016B36}" destId="{955FC42C-A30A-4A4B-BE95-9B34CCC4EDA1}" srcOrd="0" destOrd="0" presId="urn:microsoft.com/office/officeart/2005/8/layout/cycle6"/>
    <dgm:cxn modelId="{30FECF83-ED88-5A4C-9BAC-7EAF1847C7EC}" type="presOf" srcId="{EE50137B-019D-7E4A-BC03-06052728AB77}" destId="{AB02D6E7-9E83-2146-9C57-1E8E2BDB04F9}" srcOrd="0" destOrd="0" presId="urn:microsoft.com/office/officeart/2005/8/layout/cycle6"/>
    <dgm:cxn modelId="{42B7FE8A-5767-B741-9891-B3160043462F}" srcId="{9E5178D9-157B-1B44-AA0C-832F1E016B36}" destId="{3B92071C-87EE-6C42-8A5A-83882D65BD72}" srcOrd="2" destOrd="0" parTransId="{DA40A051-C568-1E41-901C-A94E6487D34A}" sibTransId="{05615A7F-B1C4-794A-B76C-7137A45F703E}"/>
    <dgm:cxn modelId="{D4A0D950-421C-464D-8BAD-79733E183D4C}" type="presOf" srcId="{3E32FE9D-E3A9-A84F-9B80-44EA6874536D}" destId="{6EE32FEF-0892-1F4B-B7E5-D1ECC466599B}" srcOrd="0" destOrd="0" presId="urn:microsoft.com/office/officeart/2005/8/layout/cycle6"/>
    <dgm:cxn modelId="{C59051E2-1EE8-EF48-A5E8-242C343CD220}" type="presOf" srcId="{43C112CC-9B38-7D45-B32D-BDD243C65B81}" destId="{006F2916-76EA-DE47-BC31-FAD6F2193EA1}" srcOrd="0" destOrd="0" presId="urn:microsoft.com/office/officeart/2005/8/layout/cycle6"/>
    <dgm:cxn modelId="{BF5EFD4E-E71C-384E-A819-877283831888}" type="presOf" srcId="{2670134C-91BB-4B43-9E05-70F9EB4B0069}" destId="{AFD45AA1-B81C-BA47-877C-4E0A3479325E}" srcOrd="0" destOrd="0" presId="urn:microsoft.com/office/officeart/2005/8/layout/cycle6"/>
    <dgm:cxn modelId="{3AEBEB06-2D23-2442-93FC-7C799E366865}" srcId="{9E5178D9-157B-1B44-AA0C-832F1E016B36}" destId="{D76F8B6E-4C82-A94C-88FA-4E611EA2075D}" srcOrd="4" destOrd="0" parTransId="{D4094E1D-0116-AC42-AC9A-6BAF5633D89A}" sibTransId="{48808979-BABF-F94A-A08E-6ECBA0CA633B}"/>
    <dgm:cxn modelId="{2B3EC1C5-B5DE-8C48-A374-D7504A9E002E}" type="presOf" srcId="{48808979-BABF-F94A-A08E-6ECBA0CA633B}" destId="{0261B380-FA2F-3B4C-AC0A-703F7DE9A029}" srcOrd="0" destOrd="0" presId="urn:microsoft.com/office/officeart/2005/8/layout/cycle6"/>
    <dgm:cxn modelId="{B5AAFC81-4B87-2144-AB2D-C6D45E352ADE}" type="presOf" srcId="{3B92071C-87EE-6C42-8A5A-83882D65BD72}" destId="{97FCA30E-73E8-1D4E-8206-7062194113DC}" srcOrd="0" destOrd="0" presId="urn:microsoft.com/office/officeart/2005/8/layout/cycle6"/>
    <dgm:cxn modelId="{E6DFE45B-7593-7C4F-A9B1-BD45FC1F15B3}" srcId="{9E5178D9-157B-1B44-AA0C-832F1E016B36}" destId="{2670134C-91BB-4B43-9E05-70F9EB4B0069}" srcOrd="0" destOrd="0" parTransId="{86813667-EBE1-A245-BCD0-AFDC2C9D565D}" sibTransId="{43C112CC-9B38-7D45-B32D-BDD243C65B81}"/>
    <dgm:cxn modelId="{DD8A600B-8CBD-AA4F-89A8-E84C2DB56B41}" srcId="{9E5178D9-157B-1B44-AA0C-832F1E016B36}" destId="{BCAB7C1D-9FC6-0D45-8EF4-52829A9B56B9}" srcOrd="1" destOrd="0" parTransId="{9C7F2EB9-6931-BC45-9371-2D694B57A90C}" sibTransId="{36365A3E-1897-D644-A478-D3C9078300AD}"/>
    <dgm:cxn modelId="{61AA080F-CFEC-A04C-8D26-C9E912A59B40}" srcId="{9E5178D9-157B-1B44-AA0C-832F1E016B36}" destId="{0DF60CBF-9A26-7148-A175-D71B3F0BC6DE}" srcOrd="3" destOrd="0" parTransId="{2E9496A7-4ED0-6C49-BC25-538703AB8A99}" sibTransId="{29DE69D8-67B2-6D48-9AE0-6F832052AEFD}"/>
    <dgm:cxn modelId="{9F679218-AB33-E245-8F8C-FC2FC0CB0197}" srcId="{9E5178D9-157B-1B44-AA0C-832F1E016B36}" destId="{EE50137B-019D-7E4A-BC03-06052728AB77}" srcOrd="6" destOrd="0" parTransId="{2FAC8BAC-E6F1-514C-86A1-A321A1934B0C}" sibTransId="{3AE30C73-55D1-DF42-AD43-7C6D7D8950E2}"/>
    <dgm:cxn modelId="{FBA79E65-A96C-2D49-B5F3-384675F7E22E}" type="presOf" srcId="{05615A7F-B1C4-794A-B76C-7137A45F703E}" destId="{1C96F06B-C336-4F46-8EB3-0015B5821E06}" srcOrd="0" destOrd="0" presId="urn:microsoft.com/office/officeart/2005/8/layout/cycle6"/>
    <dgm:cxn modelId="{69078905-C48D-A145-BB93-BD77B3331435}" srcId="{9E5178D9-157B-1B44-AA0C-832F1E016B36}" destId="{DCD48B37-52C0-C04F-AAD3-5FDA36AF5CDF}" srcOrd="5" destOrd="0" parTransId="{05804A0E-AD55-6642-A995-CE685A1B11FD}" sibTransId="{3E32FE9D-E3A9-A84F-9B80-44EA6874536D}"/>
    <dgm:cxn modelId="{B8AE91A0-1099-CE47-ACE0-843452C28467}" type="presOf" srcId="{29DE69D8-67B2-6D48-9AE0-6F832052AEFD}" destId="{AA14D1D9-6940-894E-828A-ABFFEAC7C487}" srcOrd="0" destOrd="0" presId="urn:microsoft.com/office/officeart/2005/8/layout/cycle6"/>
    <dgm:cxn modelId="{060D3B71-3E33-164E-A999-1C5B140D03E6}" type="presOf" srcId="{36365A3E-1897-D644-A478-D3C9078300AD}" destId="{599A40E3-73D4-E64C-ABA5-34B5C435D25E}" srcOrd="0" destOrd="0" presId="urn:microsoft.com/office/officeart/2005/8/layout/cycle6"/>
    <dgm:cxn modelId="{290430AF-178D-A748-B123-C015A0B784A2}" type="presParOf" srcId="{955FC42C-A30A-4A4B-BE95-9B34CCC4EDA1}" destId="{AFD45AA1-B81C-BA47-877C-4E0A3479325E}" srcOrd="0" destOrd="0" presId="urn:microsoft.com/office/officeart/2005/8/layout/cycle6"/>
    <dgm:cxn modelId="{8B50CEEC-18A9-2D4C-8F55-40ED28762F3C}" type="presParOf" srcId="{955FC42C-A30A-4A4B-BE95-9B34CCC4EDA1}" destId="{6DBDCDC7-9660-0449-8533-8E0DB5904F67}" srcOrd="1" destOrd="0" presId="urn:microsoft.com/office/officeart/2005/8/layout/cycle6"/>
    <dgm:cxn modelId="{12707F80-FC41-9C40-BF5B-55A612199B73}" type="presParOf" srcId="{955FC42C-A30A-4A4B-BE95-9B34CCC4EDA1}" destId="{006F2916-76EA-DE47-BC31-FAD6F2193EA1}" srcOrd="2" destOrd="0" presId="urn:microsoft.com/office/officeart/2005/8/layout/cycle6"/>
    <dgm:cxn modelId="{5ADB0019-3692-A748-BC86-FBD1DBBBFEC9}" type="presParOf" srcId="{955FC42C-A30A-4A4B-BE95-9B34CCC4EDA1}" destId="{EFF67BDF-E88B-7945-9E77-03158A33C6CC}" srcOrd="3" destOrd="0" presId="urn:microsoft.com/office/officeart/2005/8/layout/cycle6"/>
    <dgm:cxn modelId="{79D2D2EA-9D52-5F41-9607-4A231BD6A902}" type="presParOf" srcId="{955FC42C-A30A-4A4B-BE95-9B34CCC4EDA1}" destId="{B95D7922-EA7F-E343-B2BC-7317EA3D7E2C}" srcOrd="4" destOrd="0" presId="urn:microsoft.com/office/officeart/2005/8/layout/cycle6"/>
    <dgm:cxn modelId="{C3FFC606-DD62-D945-B35F-27DFC120FEAD}" type="presParOf" srcId="{955FC42C-A30A-4A4B-BE95-9B34CCC4EDA1}" destId="{599A40E3-73D4-E64C-ABA5-34B5C435D25E}" srcOrd="5" destOrd="0" presId="urn:microsoft.com/office/officeart/2005/8/layout/cycle6"/>
    <dgm:cxn modelId="{8FA20C98-E55E-514F-A5C4-D797E54D08D1}" type="presParOf" srcId="{955FC42C-A30A-4A4B-BE95-9B34CCC4EDA1}" destId="{97FCA30E-73E8-1D4E-8206-7062194113DC}" srcOrd="6" destOrd="0" presId="urn:microsoft.com/office/officeart/2005/8/layout/cycle6"/>
    <dgm:cxn modelId="{067ABF10-4FF3-4341-A572-E08BFC8B89F8}" type="presParOf" srcId="{955FC42C-A30A-4A4B-BE95-9B34CCC4EDA1}" destId="{4FA3DFBB-B0EA-EF4A-A3A8-492768571F52}" srcOrd="7" destOrd="0" presId="urn:microsoft.com/office/officeart/2005/8/layout/cycle6"/>
    <dgm:cxn modelId="{9BC3E0C3-82E5-984D-AD0B-A5BDE69E6F2A}" type="presParOf" srcId="{955FC42C-A30A-4A4B-BE95-9B34CCC4EDA1}" destId="{1C96F06B-C336-4F46-8EB3-0015B5821E06}" srcOrd="8" destOrd="0" presId="urn:microsoft.com/office/officeart/2005/8/layout/cycle6"/>
    <dgm:cxn modelId="{5EA052D5-69A9-124B-9F2C-B081F21EB0E5}" type="presParOf" srcId="{955FC42C-A30A-4A4B-BE95-9B34CCC4EDA1}" destId="{236AC46B-1B9B-6D44-B392-ED6BC7B7F296}" srcOrd="9" destOrd="0" presId="urn:microsoft.com/office/officeart/2005/8/layout/cycle6"/>
    <dgm:cxn modelId="{E81F300B-E2CF-F34D-8B6D-205C0BFC6CE1}" type="presParOf" srcId="{955FC42C-A30A-4A4B-BE95-9B34CCC4EDA1}" destId="{1A9075B8-E70C-FC4D-852B-7FE312A2E4EA}" srcOrd="10" destOrd="0" presId="urn:microsoft.com/office/officeart/2005/8/layout/cycle6"/>
    <dgm:cxn modelId="{E87B986A-0F35-6F41-921E-32FD2A9728FF}" type="presParOf" srcId="{955FC42C-A30A-4A4B-BE95-9B34CCC4EDA1}" destId="{AA14D1D9-6940-894E-828A-ABFFEAC7C487}" srcOrd="11" destOrd="0" presId="urn:microsoft.com/office/officeart/2005/8/layout/cycle6"/>
    <dgm:cxn modelId="{71E9DC00-DDA3-604E-9E2B-0C4A43972DCE}" type="presParOf" srcId="{955FC42C-A30A-4A4B-BE95-9B34CCC4EDA1}" destId="{865F78B4-D864-3948-81B5-1F375E7EE054}" srcOrd="12" destOrd="0" presId="urn:microsoft.com/office/officeart/2005/8/layout/cycle6"/>
    <dgm:cxn modelId="{B4DC70BF-E7DB-474A-AAAC-B89CC384A1E5}" type="presParOf" srcId="{955FC42C-A30A-4A4B-BE95-9B34CCC4EDA1}" destId="{CA1F0AC9-21F9-1A4C-8C5E-65F34BDF1AD7}" srcOrd="13" destOrd="0" presId="urn:microsoft.com/office/officeart/2005/8/layout/cycle6"/>
    <dgm:cxn modelId="{2B2DF33A-5E2A-A64E-BF8D-A8F92554674A}" type="presParOf" srcId="{955FC42C-A30A-4A4B-BE95-9B34CCC4EDA1}" destId="{0261B380-FA2F-3B4C-AC0A-703F7DE9A029}" srcOrd="14" destOrd="0" presId="urn:microsoft.com/office/officeart/2005/8/layout/cycle6"/>
    <dgm:cxn modelId="{2B9CBB75-CB26-6649-9EAC-70699FAB8B54}" type="presParOf" srcId="{955FC42C-A30A-4A4B-BE95-9B34CCC4EDA1}" destId="{2600C9D7-FE76-804B-B2AF-8AF5AB7C151A}" srcOrd="15" destOrd="0" presId="urn:microsoft.com/office/officeart/2005/8/layout/cycle6"/>
    <dgm:cxn modelId="{53CF7B3D-A280-734E-8F83-0CF8C1740FB5}" type="presParOf" srcId="{955FC42C-A30A-4A4B-BE95-9B34CCC4EDA1}" destId="{5B402782-884B-104A-A0CF-4BF41C14A3D6}" srcOrd="16" destOrd="0" presId="urn:microsoft.com/office/officeart/2005/8/layout/cycle6"/>
    <dgm:cxn modelId="{35B8CEE5-9823-8641-B0C8-F9C59E512731}" type="presParOf" srcId="{955FC42C-A30A-4A4B-BE95-9B34CCC4EDA1}" destId="{6EE32FEF-0892-1F4B-B7E5-D1ECC466599B}" srcOrd="17" destOrd="0" presId="urn:microsoft.com/office/officeart/2005/8/layout/cycle6"/>
    <dgm:cxn modelId="{5F6227B6-73B2-3C49-93F7-47241CEF4610}" type="presParOf" srcId="{955FC42C-A30A-4A4B-BE95-9B34CCC4EDA1}" destId="{AB02D6E7-9E83-2146-9C57-1E8E2BDB04F9}" srcOrd="18" destOrd="0" presId="urn:microsoft.com/office/officeart/2005/8/layout/cycle6"/>
    <dgm:cxn modelId="{30632493-0B4B-7043-A572-6309D2F8A5D6}" type="presParOf" srcId="{955FC42C-A30A-4A4B-BE95-9B34CCC4EDA1}" destId="{E7C6C411-7FF2-4A4B-8039-3900B3E2C6A2}" srcOrd="19" destOrd="0" presId="urn:microsoft.com/office/officeart/2005/8/layout/cycle6"/>
    <dgm:cxn modelId="{FDB3AF74-4AD3-1843-B5AC-3391FCA460DC}" type="presParOf" srcId="{955FC42C-A30A-4A4B-BE95-9B34CCC4EDA1}" destId="{0B9FCECB-A98A-294D-B325-9DBF7E105E58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45D740-882B-1540-A015-F64ABD117FB0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7D0274-8928-3947-9D22-F5AC0891E6BC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 自我介绍，介绍公司， 解释岗位职责</a:t>
          </a:r>
          <a:endParaRPr lang="zh-CN" altLang="en-US" dirty="0"/>
        </a:p>
      </dgm:t>
    </dgm:pt>
    <dgm:pt modelId="{E9901E9F-67B7-E340-BCD2-16D0A98FA6FA}" type="parTrans" cxnId="{63B2E804-103E-D344-81F1-A6A354C3A0AD}">
      <dgm:prSet/>
      <dgm:spPr/>
      <dgm:t>
        <a:bodyPr/>
        <a:lstStyle/>
        <a:p>
          <a:endParaRPr lang="zh-CN" altLang="en-US"/>
        </a:p>
      </dgm:t>
    </dgm:pt>
    <dgm:pt modelId="{58F07019-A8D5-2740-86B7-E2CED8AB5D90}" type="sibTrans" cxnId="{63B2E804-103E-D344-81F1-A6A354C3A0AD}">
      <dgm:prSet/>
      <dgm:spPr/>
      <dgm:t>
        <a:bodyPr/>
        <a:lstStyle/>
        <a:p>
          <a:endParaRPr lang="zh-CN" altLang="en-US"/>
        </a:p>
      </dgm:t>
    </dgm:pt>
    <dgm:pt modelId="{8BEA5AC5-9702-F54B-9D6C-A9D4F053CB8A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 你还有什么问题吗？ 告知下一步安排</a:t>
          </a:r>
          <a:endParaRPr lang="zh-CN" altLang="en-US" dirty="0"/>
        </a:p>
      </dgm:t>
    </dgm:pt>
    <dgm:pt modelId="{D06279FD-8B05-9A40-ABA7-40F01079F1BC}" type="parTrans" cxnId="{FFF71CF6-6206-A540-B5E7-9CE6AD1A46D1}">
      <dgm:prSet/>
      <dgm:spPr/>
      <dgm:t>
        <a:bodyPr/>
        <a:lstStyle/>
        <a:p>
          <a:endParaRPr lang="zh-CN" altLang="en-US"/>
        </a:p>
      </dgm:t>
    </dgm:pt>
    <dgm:pt modelId="{79C4C784-CFA5-6B4F-A191-C5CC56135269}" type="sibTrans" cxnId="{FFF71CF6-6206-A540-B5E7-9CE6AD1A46D1}">
      <dgm:prSet/>
      <dgm:spPr/>
      <dgm:t>
        <a:bodyPr/>
        <a:lstStyle/>
        <a:p>
          <a:endParaRPr lang="zh-CN" altLang="en-US"/>
        </a:p>
      </dgm:t>
    </dgm:pt>
    <dgm:pt modelId="{8D1F29B5-56DB-3B42-A781-ED56D780D230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 考察专业技能和能力素质</a:t>
          </a:r>
          <a:endParaRPr lang="zh-CN" altLang="en-US" dirty="0"/>
        </a:p>
      </dgm:t>
    </dgm:pt>
    <dgm:pt modelId="{FAD0DDD4-0C09-C249-8C5A-DEAA094730F5}" type="parTrans" cxnId="{B528AEE6-369D-444C-9A4C-9BC7A4F233B7}">
      <dgm:prSet/>
      <dgm:spPr/>
      <dgm:t>
        <a:bodyPr/>
        <a:lstStyle/>
        <a:p>
          <a:endParaRPr lang="zh-CN" altLang="en-US"/>
        </a:p>
      </dgm:t>
    </dgm:pt>
    <dgm:pt modelId="{B785EBEA-3CAF-604B-9A70-6D99FD39DD0A}" type="sibTrans" cxnId="{B528AEE6-369D-444C-9A4C-9BC7A4F233B7}">
      <dgm:prSet/>
      <dgm:spPr/>
      <dgm:t>
        <a:bodyPr/>
        <a:lstStyle/>
        <a:p>
          <a:endParaRPr lang="zh-CN" altLang="en-US"/>
        </a:p>
      </dgm:t>
    </dgm:pt>
    <dgm:pt modelId="{1BF3DADD-35F4-C848-B88E-D143B63ED82A}" type="pres">
      <dgm:prSet presAssocID="{0B45D740-882B-1540-A015-F64ABD117FB0}" presName="rootnode" presStyleCnt="0">
        <dgm:presLayoutVars>
          <dgm:chMax/>
          <dgm:chPref/>
          <dgm:dir/>
          <dgm:animLvl val="lvl"/>
        </dgm:presLayoutVars>
      </dgm:prSet>
      <dgm:spPr/>
    </dgm:pt>
    <dgm:pt modelId="{D578FCF7-D1D4-8945-B328-EC3D6626FF1D}" type="pres">
      <dgm:prSet presAssocID="{2D7D0274-8928-3947-9D22-F5AC0891E6BC}" presName="composite" presStyleCnt="0"/>
      <dgm:spPr/>
    </dgm:pt>
    <dgm:pt modelId="{D6E5C1EC-E777-D444-B00F-8DBDB3030103}" type="pres">
      <dgm:prSet presAssocID="{2D7D0274-8928-3947-9D22-F5AC0891E6BC}" presName="LShape" presStyleLbl="alignNode1" presStyleIdx="0" presStyleCnt="5"/>
      <dgm:spPr/>
    </dgm:pt>
    <dgm:pt modelId="{4738E9EF-774A-D14B-A36D-A69C22696E62}" type="pres">
      <dgm:prSet presAssocID="{2D7D0274-8928-3947-9D22-F5AC0891E6B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1F6A33-9166-AC4F-9CF5-349EB3CB9DFC}" type="pres">
      <dgm:prSet presAssocID="{2D7D0274-8928-3947-9D22-F5AC0891E6BC}" presName="Triangle" presStyleLbl="alignNode1" presStyleIdx="1" presStyleCnt="5"/>
      <dgm:spPr/>
    </dgm:pt>
    <dgm:pt modelId="{9E205049-8BA7-9D40-9602-4AD68E727831}" type="pres">
      <dgm:prSet presAssocID="{58F07019-A8D5-2740-86B7-E2CED8AB5D90}" presName="sibTrans" presStyleCnt="0"/>
      <dgm:spPr/>
    </dgm:pt>
    <dgm:pt modelId="{E0988E11-938C-4C4E-8FA6-9DC8659119C7}" type="pres">
      <dgm:prSet presAssocID="{58F07019-A8D5-2740-86B7-E2CED8AB5D90}" presName="space" presStyleCnt="0"/>
      <dgm:spPr/>
    </dgm:pt>
    <dgm:pt modelId="{CC244F1B-6274-AD4B-A8F7-9AEC6F182166}" type="pres">
      <dgm:prSet presAssocID="{8D1F29B5-56DB-3B42-A781-ED56D780D230}" presName="composite" presStyleCnt="0"/>
      <dgm:spPr/>
    </dgm:pt>
    <dgm:pt modelId="{FC304A54-7274-6F45-BD16-804BAC3A7E8F}" type="pres">
      <dgm:prSet presAssocID="{8D1F29B5-56DB-3B42-A781-ED56D780D230}" presName="LShape" presStyleLbl="alignNode1" presStyleIdx="2" presStyleCnt="5"/>
      <dgm:spPr/>
    </dgm:pt>
    <dgm:pt modelId="{F7DE921D-93B2-9E41-BDB1-8EF91F47B218}" type="pres">
      <dgm:prSet presAssocID="{8D1F29B5-56DB-3B42-A781-ED56D780D23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F2283-0323-5A47-8670-3D088EB7E19B}" type="pres">
      <dgm:prSet presAssocID="{8D1F29B5-56DB-3B42-A781-ED56D780D230}" presName="Triangle" presStyleLbl="alignNode1" presStyleIdx="3" presStyleCnt="5"/>
      <dgm:spPr/>
    </dgm:pt>
    <dgm:pt modelId="{4576E57C-E580-694E-A58F-0C8D98060475}" type="pres">
      <dgm:prSet presAssocID="{B785EBEA-3CAF-604B-9A70-6D99FD39DD0A}" presName="sibTrans" presStyleCnt="0"/>
      <dgm:spPr/>
    </dgm:pt>
    <dgm:pt modelId="{6227F23D-61C1-894B-A548-3F28A173E923}" type="pres">
      <dgm:prSet presAssocID="{B785EBEA-3CAF-604B-9A70-6D99FD39DD0A}" presName="space" presStyleCnt="0"/>
      <dgm:spPr/>
    </dgm:pt>
    <dgm:pt modelId="{5FEBA5AA-D600-CD45-A9E8-A48454BAB63C}" type="pres">
      <dgm:prSet presAssocID="{8BEA5AC5-9702-F54B-9D6C-A9D4F053CB8A}" presName="composite" presStyleCnt="0"/>
      <dgm:spPr/>
    </dgm:pt>
    <dgm:pt modelId="{124B4746-1952-BB4D-A07E-3AC8EA7E2903}" type="pres">
      <dgm:prSet presAssocID="{8BEA5AC5-9702-F54B-9D6C-A9D4F053CB8A}" presName="LShape" presStyleLbl="alignNode1" presStyleIdx="4" presStyleCnt="5"/>
      <dgm:spPr/>
    </dgm:pt>
    <dgm:pt modelId="{440FC703-89C3-2748-9A43-0B2B80881836}" type="pres">
      <dgm:prSet presAssocID="{8BEA5AC5-9702-F54B-9D6C-A9D4F053CB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B2E804-103E-D344-81F1-A6A354C3A0AD}" srcId="{0B45D740-882B-1540-A015-F64ABD117FB0}" destId="{2D7D0274-8928-3947-9D22-F5AC0891E6BC}" srcOrd="0" destOrd="0" parTransId="{E9901E9F-67B7-E340-BCD2-16D0A98FA6FA}" sibTransId="{58F07019-A8D5-2740-86B7-E2CED8AB5D90}"/>
    <dgm:cxn modelId="{ADB3A60F-BF27-9C43-8998-C34E034F1D7D}" type="presOf" srcId="{8D1F29B5-56DB-3B42-A781-ED56D780D230}" destId="{F7DE921D-93B2-9E41-BDB1-8EF91F47B218}" srcOrd="0" destOrd="0" presId="urn:microsoft.com/office/officeart/2009/3/layout/StepUpProcess"/>
    <dgm:cxn modelId="{CF2BEC27-5AEA-5A4F-BC97-466B4CBFA22E}" type="presOf" srcId="{0B45D740-882B-1540-A015-F64ABD117FB0}" destId="{1BF3DADD-35F4-C848-B88E-D143B63ED82A}" srcOrd="0" destOrd="0" presId="urn:microsoft.com/office/officeart/2009/3/layout/StepUpProcess"/>
    <dgm:cxn modelId="{B528AEE6-369D-444C-9A4C-9BC7A4F233B7}" srcId="{0B45D740-882B-1540-A015-F64ABD117FB0}" destId="{8D1F29B5-56DB-3B42-A781-ED56D780D230}" srcOrd="1" destOrd="0" parTransId="{FAD0DDD4-0C09-C249-8C5A-DEAA094730F5}" sibTransId="{B785EBEA-3CAF-604B-9A70-6D99FD39DD0A}"/>
    <dgm:cxn modelId="{56C21B29-58B5-2847-9018-289EA9188351}" type="presOf" srcId="{8BEA5AC5-9702-F54B-9D6C-A9D4F053CB8A}" destId="{440FC703-89C3-2748-9A43-0B2B80881836}" srcOrd="0" destOrd="0" presId="urn:microsoft.com/office/officeart/2009/3/layout/StepUpProcess"/>
    <dgm:cxn modelId="{46EBCD46-82CB-A944-88DB-8CF5C08A7106}" type="presOf" srcId="{2D7D0274-8928-3947-9D22-F5AC0891E6BC}" destId="{4738E9EF-774A-D14B-A36D-A69C22696E62}" srcOrd="0" destOrd="0" presId="urn:microsoft.com/office/officeart/2009/3/layout/StepUpProcess"/>
    <dgm:cxn modelId="{FFF71CF6-6206-A540-B5E7-9CE6AD1A46D1}" srcId="{0B45D740-882B-1540-A015-F64ABD117FB0}" destId="{8BEA5AC5-9702-F54B-9D6C-A9D4F053CB8A}" srcOrd="2" destOrd="0" parTransId="{D06279FD-8B05-9A40-ABA7-40F01079F1BC}" sibTransId="{79C4C784-CFA5-6B4F-A191-C5CC56135269}"/>
    <dgm:cxn modelId="{128D71D4-6855-784B-9396-9B36466E3758}" type="presParOf" srcId="{1BF3DADD-35F4-C848-B88E-D143B63ED82A}" destId="{D578FCF7-D1D4-8945-B328-EC3D6626FF1D}" srcOrd="0" destOrd="0" presId="urn:microsoft.com/office/officeart/2009/3/layout/StepUpProcess"/>
    <dgm:cxn modelId="{070C6EDC-1FEC-B44B-9C2B-84C8242ABB74}" type="presParOf" srcId="{D578FCF7-D1D4-8945-B328-EC3D6626FF1D}" destId="{D6E5C1EC-E777-D444-B00F-8DBDB3030103}" srcOrd="0" destOrd="0" presId="urn:microsoft.com/office/officeart/2009/3/layout/StepUpProcess"/>
    <dgm:cxn modelId="{76FC49A7-ABAA-BD4B-A989-DC4478F34C03}" type="presParOf" srcId="{D578FCF7-D1D4-8945-B328-EC3D6626FF1D}" destId="{4738E9EF-774A-D14B-A36D-A69C22696E62}" srcOrd="1" destOrd="0" presId="urn:microsoft.com/office/officeart/2009/3/layout/StepUpProcess"/>
    <dgm:cxn modelId="{273E413A-72B8-D744-92CA-9178FC22C0B6}" type="presParOf" srcId="{D578FCF7-D1D4-8945-B328-EC3D6626FF1D}" destId="{661F6A33-9166-AC4F-9CF5-349EB3CB9DFC}" srcOrd="2" destOrd="0" presId="urn:microsoft.com/office/officeart/2009/3/layout/StepUpProcess"/>
    <dgm:cxn modelId="{9F2B0582-B9E8-414C-8024-E30F2A21DF06}" type="presParOf" srcId="{1BF3DADD-35F4-C848-B88E-D143B63ED82A}" destId="{9E205049-8BA7-9D40-9602-4AD68E727831}" srcOrd="1" destOrd="0" presId="urn:microsoft.com/office/officeart/2009/3/layout/StepUpProcess"/>
    <dgm:cxn modelId="{FD4EE41E-4705-3548-84C2-91B47C4D0352}" type="presParOf" srcId="{9E205049-8BA7-9D40-9602-4AD68E727831}" destId="{E0988E11-938C-4C4E-8FA6-9DC8659119C7}" srcOrd="0" destOrd="0" presId="urn:microsoft.com/office/officeart/2009/3/layout/StepUpProcess"/>
    <dgm:cxn modelId="{E777D8B0-3094-9A48-AD48-36B668EC032E}" type="presParOf" srcId="{1BF3DADD-35F4-C848-B88E-D143B63ED82A}" destId="{CC244F1B-6274-AD4B-A8F7-9AEC6F182166}" srcOrd="2" destOrd="0" presId="urn:microsoft.com/office/officeart/2009/3/layout/StepUpProcess"/>
    <dgm:cxn modelId="{F356FE8D-F3EE-2146-9195-E95BED0E58E0}" type="presParOf" srcId="{CC244F1B-6274-AD4B-A8F7-9AEC6F182166}" destId="{FC304A54-7274-6F45-BD16-804BAC3A7E8F}" srcOrd="0" destOrd="0" presId="urn:microsoft.com/office/officeart/2009/3/layout/StepUpProcess"/>
    <dgm:cxn modelId="{87441754-8E6F-FD45-AFCA-DFCE2BDFE35D}" type="presParOf" srcId="{CC244F1B-6274-AD4B-A8F7-9AEC6F182166}" destId="{F7DE921D-93B2-9E41-BDB1-8EF91F47B218}" srcOrd="1" destOrd="0" presId="urn:microsoft.com/office/officeart/2009/3/layout/StepUpProcess"/>
    <dgm:cxn modelId="{A9370F8F-31DD-F34D-8C89-73571910A89A}" type="presParOf" srcId="{CC244F1B-6274-AD4B-A8F7-9AEC6F182166}" destId="{5E2F2283-0323-5A47-8670-3D088EB7E19B}" srcOrd="2" destOrd="0" presId="urn:microsoft.com/office/officeart/2009/3/layout/StepUpProcess"/>
    <dgm:cxn modelId="{9DE446FD-DC4C-6B49-8A5B-0EF5613CC3F0}" type="presParOf" srcId="{1BF3DADD-35F4-C848-B88E-D143B63ED82A}" destId="{4576E57C-E580-694E-A58F-0C8D98060475}" srcOrd="3" destOrd="0" presId="urn:microsoft.com/office/officeart/2009/3/layout/StepUpProcess"/>
    <dgm:cxn modelId="{3C6D5444-8014-B94F-A0AC-EC79DFC10D47}" type="presParOf" srcId="{4576E57C-E580-694E-A58F-0C8D98060475}" destId="{6227F23D-61C1-894B-A548-3F28A173E923}" srcOrd="0" destOrd="0" presId="urn:microsoft.com/office/officeart/2009/3/layout/StepUpProcess"/>
    <dgm:cxn modelId="{3252B501-F62A-9C4D-BA8A-6AF4A39D23B8}" type="presParOf" srcId="{1BF3DADD-35F4-C848-B88E-D143B63ED82A}" destId="{5FEBA5AA-D600-CD45-A9E8-A48454BAB63C}" srcOrd="4" destOrd="0" presId="urn:microsoft.com/office/officeart/2009/3/layout/StepUpProcess"/>
    <dgm:cxn modelId="{63F6F307-9326-6C40-9EB8-2B6EC2A1F7FD}" type="presParOf" srcId="{5FEBA5AA-D600-CD45-A9E8-A48454BAB63C}" destId="{124B4746-1952-BB4D-A07E-3AC8EA7E2903}" srcOrd="0" destOrd="0" presId="urn:microsoft.com/office/officeart/2009/3/layout/StepUpProcess"/>
    <dgm:cxn modelId="{855A6760-9B36-4F44-9056-C31EF131D0B0}" type="presParOf" srcId="{5FEBA5AA-D600-CD45-A9E8-A48454BAB63C}" destId="{440FC703-89C3-2748-9A43-0B2B8088183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1804DF-4C1A-2347-8A7F-B05AD367F85B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8F584-6E3B-F74B-AACF-00CCDFCDE48E}">
      <dgm:prSet phldrT="[文本]"/>
      <dgm:spPr/>
      <dgm:t>
        <a:bodyPr/>
        <a:lstStyle/>
        <a:p>
          <a:r>
            <a:rPr lang="zh-CN" altLang="en-US" dirty="0" smtClean="0"/>
            <a:t>专业技能</a:t>
          </a:r>
        </a:p>
        <a:p>
          <a:r>
            <a:rPr lang="zh-CN" altLang="en-US" dirty="0" smtClean="0"/>
            <a:t>项目经验</a:t>
          </a:r>
          <a:endParaRPr lang="zh-CN" altLang="en-US" dirty="0"/>
        </a:p>
      </dgm:t>
    </dgm:pt>
    <dgm:pt modelId="{1130E0B9-15AA-D74B-8B90-87447E28E98E}" type="parTrans" cxnId="{5B4CBFED-F6EE-C24B-AD47-92CB7EDE957E}">
      <dgm:prSet/>
      <dgm:spPr/>
      <dgm:t>
        <a:bodyPr/>
        <a:lstStyle/>
        <a:p>
          <a:endParaRPr lang="zh-CN" altLang="en-US"/>
        </a:p>
      </dgm:t>
    </dgm:pt>
    <dgm:pt modelId="{0C8B0698-6E63-C74E-A25D-A485249C5DD0}" type="sibTrans" cxnId="{5B4CBFED-F6EE-C24B-AD47-92CB7EDE957E}">
      <dgm:prSet/>
      <dgm:spPr/>
      <dgm:t>
        <a:bodyPr/>
        <a:lstStyle/>
        <a:p>
          <a:endParaRPr lang="zh-CN" altLang="en-US"/>
        </a:p>
      </dgm:t>
    </dgm:pt>
    <dgm:pt modelId="{7DB2DBB2-4A28-B149-BF51-4C5448D00E99}">
      <dgm:prSet phldrT="[文本]"/>
      <dgm:spPr/>
      <dgm:t>
        <a:bodyPr/>
        <a:lstStyle/>
        <a:p>
          <a:r>
            <a:rPr lang="zh-CN" altLang="en-US" dirty="0" smtClean="0"/>
            <a:t>专业技能项目经验</a:t>
          </a:r>
        </a:p>
        <a:p>
          <a:r>
            <a:rPr lang="zh-CN" altLang="en-US" dirty="0" smtClean="0"/>
            <a:t>通用素质</a:t>
          </a:r>
          <a:endParaRPr lang="zh-CN" altLang="en-US" dirty="0"/>
        </a:p>
      </dgm:t>
    </dgm:pt>
    <dgm:pt modelId="{3E5E81B1-EFC9-5146-B40F-BDB3B56C5F2F}" type="parTrans" cxnId="{CBF6D2E0-791C-9E43-9E7C-B4671728D0FC}">
      <dgm:prSet/>
      <dgm:spPr/>
      <dgm:t>
        <a:bodyPr/>
        <a:lstStyle/>
        <a:p>
          <a:endParaRPr lang="zh-CN" altLang="en-US"/>
        </a:p>
      </dgm:t>
    </dgm:pt>
    <dgm:pt modelId="{D4DDCBD6-0E8F-724E-83F6-1E37EA17BD2E}" type="sibTrans" cxnId="{CBF6D2E0-791C-9E43-9E7C-B4671728D0FC}">
      <dgm:prSet/>
      <dgm:spPr/>
      <dgm:t>
        <a:bodyPr/>
        <a:lstStyle/>
        <a:p>
          <a:endParaRPr lang="zh-CN" altLang="en-US"/>
        </a:p>
      </dgm:t>
    </dgm:pt>
    <dgm:pt modelId="{F8243103-FCA9-5F4E-A368-2F7EEE08A64E}">
      <dgm:prSet phldrT="[文本]"/>
      <dgm:spPr/>
      <dgm:t>
        <a:bodyPr/>
        <a:lstStyle/>
        <a:p>
          <a:r>
            <a:rPr lang="zh-CN" altLang="en-US" dirty="0" smtClean="0"/>
            <a:t>专业技能</a:t>
          </a:r>
        </a:p>
        <a:p>
          <a:r>
            <a:rPr lang="zh-CN" altLang="en-US" dirty="0" smtClean="0"/>
            <a:t>项目经验</a:t>
          </a:r>
        </a:p>
        <a:p>
          <a:r>
            <a:rPr lang="zh-CN" altLang="en-US" dirty="0" smtClean="0"/>
            <a:t>通用素质</a:t>
          </a:r>
        </a:p>
        <a:p>
          <a:r>
            <a:rPr lang="zh-CN" altLang="en-US" dirty="0" smtClean="0"/>
            <a:t>个人特质</a:t>
          </a:r>
        </a:p>
        <a:p>
          <a:r>
            <a:rPr lang="zh-CN" altLang="en-US" dirty="0" smtClean="0"/>
            <a:t>职业动机</a:t>
          </a:r>
        </a:p>
        <a:p>
          <a:r>
            <a:rPr lang="zh-CN" altLang="en-US" dirty="0" smtClean="0"/>
            <a:t>团队融入</a:t>
          </a:r>
          <a:endParaRPr lang="zh-CN" altLang="en-US" dirty="0"/>
        </a:p>
      </dgm:t>
    </dgm:pt>
    <dgm:pt modelId="{008EB99B-56D3-9A43-AFB1-634BAF4F26B5}" type="parTrans" cxnId="{1D9E4DBB-A0EC-ED4C-8A1E-F94CE6DD06EE}">
      <dgm:prSet/>
      <dgm:spPr/>
      <dgm:t>
        <a:bodyPr/>
        <a:lstStyle/>
        <a:p>
          <a:endParaRPr lang="zh-CN" altLang="en-US"/>
        </a:p>
      </dgm:t>
    </dgm:pt>
    <dgm:pt modelId="{CF8A5581-2D60-3449-9D45-5E16A27D7DD6}" type="sibTrans" cxnId="{1D9E4DBB-A0EC-ED4C-8A1E-F94CE6DD06EE}">
      <dgm:prSet/>
      <dgm:spPr/>
      <dgm:t>
        <a:bodyPr/>
        <a:lstStyle/>
        <a:p>
          <a:endParaRPr lang="zh-CN" altLang="en-US"/>
        </a:p>
      </dgm:t>
    </dgm:pt>
    <dgm:pt modelId="{CB4A39BB-F72E-8E43-90B5-BDA13A599A76}">
      <dgm:prSet/>
      <dgm:spPr/>
      <dgm:t>
        <a:bodyPr/>
        <a:lstStyle/>
        <a:p>
          <a:r>
            <a:rPr lang="zh-CN" altLang="en-US" dirty="0" smtClean="0"/>
            <a:t>通用素质</a:t>
          </a:r>
        </a:p>
        <a:p>
          <a:r>
            <a:rPr lang="zh-CN" altLang="en-US" dirty="0" smtClean="0"/>
            <a:t>个人特质</a:t>
          </a:r>
        </a:p>
        <a:p>
          <a:r>
            <a:rPr lang="zh-CN" altLang="en-US" dirty="0" smtClean="0"/>
            <a:t>职业动机</a:t>
          </a:r>
        </a:p>
        <a:p>
          <a:r>
            <a:rPr lang="zh-CN" altLang="en-US" dirty="0" smtClean="0"/>
            <a:t>团队融入</a:t>
          </a:r>
        </a:p>
        <a:p>
          <a:r>
            <a:rPr lang="zh-CN" altLang="en-US" dirty="0" smtClean="0"/>
            <a:t>薪酬</a:t>
          </a:r>
          <a:endParaRPr lang="zh-CN" altLang="en-US" dirty="0"/>
        </a:p>
      </dgm:t>
    </dgm:pt>
    <dgm:pt modelId="{3AB81617-C5F9-7848-865B-09FDE407F7BA}" type="parTrans" cxnId="{6474E1C3-A30B-4740-9E5F-225CCE4CC369}">
      <dgm:prSet/>
      <dgm:spPr/>
      <dgm:t>
        <a:bodyPr/>
        <a:lstStyle/>
        <a:p>
          <a:endParaRPr lang="zh-CN" altLang="en-US"/>
        </a:p>
      </dgm:t>
    </dgm:pt>
    <dgm:pt modelId="{70C7C876-EC71-884C-A2D7-17A043B18A42}" type="sibTrans" cxnId="{6474E1C3-A30B-4740-9E5F-225CCE4CC369}">
      <dgm:prSet/>
      <dgm:spPr/>
      <dgm:t>
        <a:bodyPr/>
        <a:lstStyle/>
        <a:p>
          <a:endParaRPr lang="zh-CN" altLang="en-US"/>
        </a:p>
      </dgm:t>
    </dgm:pt>
    <dgm:pt modelId="{7D88EB1D-8BD7-0741-A332-48539FEBE372}" type="pres">
      <dgm:prSet presAssocID="{771804DF-4C1A-2347-8A7F-B05AD367F85B}" presName="rootnode" presStyleCnt="0">
        <dgm:presLayoutVars>
          <dgm:chMax/>
          <dgm:chPref/>
          <dgm:dir/>
          <dgm:animLvl val="lvl"/>
        </dgm:presLayoutVars>
      </dgm:prSet>
      <dgm:spPr/>
    </dgm:pt>
    <dgm:pt modelId="{0FADDC8B-F381-F841-9CBE-E1784CD93EF6}" type="pres">
      <dgm:prSet presAssocID="{4EF8F584-6E3B-F74B-AACF-00CCDFCDE48E}" presName="composite" presStyleCnt="0"/>
      <dgm:spPr/>
    </dgm:pt>
    <dgm:pt modelId="{346DB1AB-BEB5-EE4E-B112-D4BAD5DEC903}" type="pres">
      <dgm:prSet presAssocID="{4EF8F584-6E3B-F74B-AACF-00CCDFCDE48E}" presName="LShape" presStyleLbl="alignNode1" presStyleIdx="0" presStyleCnt="7"/>
      <dgm:spPr/>
    </dgm:pt>
    <dgm:pt modelId="{206C6F0D-4E2C-FD47-A097-73D3A7E186F5}" type="pres">
      <dgm:prSet presAssocID="{4EF8F584-6E3B-F74B-AACF-00CCDFCDE48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E18D533-A592-7D45-9E0D-406251C9132B}" type="pres">
      <dgm:prSet presAssocID="{4EF8F584-6E3B-F74B-AACF-00CCDFCDE48E}" presName="Triangle" presStyleLbl="alignNode1" presStyleIdx="1" presStyleCnt="7"/>
      <dgm:spPr/>
    </dgm:pt>
    <dgm:pt modelId="{1A32C280-5E63-C346-977F-1F122ACCB511}" type="pres">
      <dgm:prSet presAssocID="{0C8B0698-6E63-C74E-A25D-A485249C5DD0}" presName="sibTrans" presStyleCnt="0"/>
      <dgm:spPr/>
    </dgm:pt>
    <dgm:pt modelId="{84AABA73-AFBB-1549-8AA0-9171CE70A5F0}" type="pres">
      <dgm:prSet presAssocID="{0C8B0698-6E63-C74E-A25D-A485249C5DD0}" presName="space" presStyleCnt="0"/>
      <dgm:spPr/>
    </dgm:pt>
    <dgm:pt modelId="{FBD72B57-7BFA-7C4B-B2FD-1A24EC158984}" type="pres">
      <dgm:prSet presAssocID="{7DB2DBB2-4A28-B149-BF51-4C5448D00E99}" presName="composite" presStyleCnt="0"/>
      <dgm:spPr/>
    </dgm:pt>
    <dgm:pt modelId="{B4BF63E5-FF9F-6547-B4A1-452596350519}" type="pres">
      <dgm:prSet presAssocID="{7DB2DBB2-4A28-B149-BF51-4C5448D00E99}" presName="LShape" presStyleLbl="alignNode1" presStyleIdx="2" presStyleCnt="7"/>
      <dgm:spPr/>
    </dgm:pt>
    <dgm:pt modelId="{D820DE96-E860-D041-BA2D-540584C1D701}" type="pres">
      <dgm:prSet presAssocID="{7DB2DBB2-4A28-B149-BF51-4C5448D00E9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4550A2E-F69C-7347-9F35-ABB948C8B012}" type="pres">
      <dgm:prSet presAssocID="{7DB2DBB2-4A28-B149-BF51-4C5448D00E99}" presName="Triangle" presStyleLbl="alignNode1" presStyleIdx="3" presStyleCnt="7"/>
      <dgm:spPr/>
    </dgm:pt>
    <dgm:pt modelId="{A886D82F-004E-E749-8F3F-174EDBB41706}" type="pres">
      <dgm:prSet presAssocID="{D4DDCBD6-0E8F-724E-83F6-1E37EA17BD2E}" presName="sibTrans" presStyleCnt="0"/>
      <dgm:spPr/>
    </dgm:pt>
    <dgm:pt modelId="{514543DE-F855-9F4B-ABFA-D1185B05FF23}" type="pres">
      <dgm:prSet presAssocID="{D4DDCBD6-0E8F-724E-83F6-1E37EA17BD2E}" presName="space" presStyleCnt="0"/>
      <dgm:spPr/>
    </dgm:pt>
    <dgm:pt modelId="{7D5F6D57-98C0-A842-9493-1C6FA2F2C055}" type="pres">
      <dgm:prSet presAssocID="{F8243103-FCA9-5F4E-A368-2F7EEE08A64E}" presName="composite" presStyleCnt="0"/>
      <dgm:spPr/>
    </dgm:pt>
    <dgm:pt modelId="{6E959F2E-D77B-2349-98BB-1F722C056ACB}" type="pres">
      <dgm:prSet presAssocID="{F8243103-FCA9-5F4E-A368-2F7EEE08A64E}" presName="LShape" presStyleLbl="alignNode1" presStyleIdx="4" presStyleCnt="7"/>
      <dgm:spPr/>
    </dgm:pt>
    <dgm:pt modelId="{DE02FE6A-3A26-714A-A0AB-61276E351DB0}" type="pres">
      <dgm:prSet presAssocID="{F8243103-FCA9-5F4E-A368-2F7EEE08A64E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81BBC-BB95-0745-AF08-F37B3FD34FB2}" type="pres">
      <dgm:prSet presAssocID="{F8243103-FCA9-5F4E-A368-2F7EEE08A64E}" presName="Triangle" presStyleLbl="alignNode1" presStyleIdx="5" presStyleCnt="7"/>
      <dgm:spPr/>
    </dgm:pt>
    <dgm:pt modelId="{9C8ABF9E-EA77-C846-8019-BD6E2A38050B}" type="pres">
      <dgm:prSet presAssocID="{CF8A5581-2D60-3449-9D45-5E16A27D7DD6}" presName="sibTrans" presStyleCnt="0"/>
      <dgm:spPr/>
    </dgm:pt>
    <dgm:pt modelId="{55A3B6F4-4CD1-EE42-96E2-74187F116742}" type="pres">
      <dgm:prSet presAssocID="{CF8A5581-2D60-3449-9D45-5E16A27D7DD6}" presName="space" presStyleCnt="0"/>
      <dgm:spPr/>
    </dgm:pt>
    <dgm:pt modelId="{44067FD5-2099-D64D-95E2-295D98F7F433}" type="pres">
      <dgm:prSet presAssocID="{CB4A39BB-F72E-8E43-90B5-BDA13A599A76}" presName="composite" presStyleCnt="0"/>
      <dgm:spPr/>
    </dgm:pt>
    <dgm:pt modelId="{FB81F916-741E-FC4E-B1DB-EA6079A7B11C}" type="pres">
      <dgm:prSet presAssocID="{CB4A39BB-F72E-8E43-90B5-BDA13A599A76}" presName="LShape" presStyleLbl="alignNode1" presStyleIdx="6" presStyleCnt="7"/>
      <dgm:spPr/>
    </dgm:pt>
    <dgm:pt modelId="{61A5339B-C77E-C548-9ADC-C2DA340161E7}" type="pres">
      <dgm:prSet presAssocID="{CB4A39BB-F72E-8E43-90B5-BDA13A599A76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4CBFED-F6EE-C24B-AD47-92CB7EDE957E}" srcId="{771804DF-4C1A-2347-8A7F-B05AD367F85B}" destId="{4EF8F584-6E3B-F74B-AACF-00CCDFCDE48E}" srcOrd="0" destOrd="0" parTransId="{1130E0B9-15AA-D74B-8B90-87447E28E98E}" sibTransId="{0C8B0698-6E63-C74E-A25D-A485249C5DD0}"/>
    <dgm:cxn modelId="{9A69205A-0154-B64A-B028-5FE5E72FF8D2}" type="presOf" srcId="{4EF8F584-6E3B-F74B-AACF-00CCDFCDE48E}" destId="{206C6F0D-4E2C-FD47-A097-73D3A7E186F5}" srcOrd="0" destOrd="0" presId="urn:microsoft.com/office/officeart/2009/3/layout/StepUpProcess"/>
    <dgm:cxn modelId="{1D9E4DBB-A0EC-ED4C-8A1E-F94CE6DD06EE}" srcId="{771804DF-4C1A-2347-8A7F-B05AD367F85B}" destId="{F8243103-FCA9-5F4E-A368-2F7EEE08A64E}" srcOrd="2" destOrd="0" parTransId="{008EB99B-56D3-9A43-AFB1-634BAF4F26B5}" sibTransId="{CF8A5581-2D60-3449-9D45-5E16A27D7DD6}"/>
    <dgm:cxn modelId="{6474E1C3-A30B-4740-9E5F-225CCE4CC369}" srcId="{771804DF-4C1A-2347-8A7F-B05AD367F85B}" destId="{CB4A39BB-F72E-8E43-90B5-BDA13A599A76}" srcOrd="3" destOrd="0" parTransId="{3AB81617-C5F9-7848-865B-09FDE407F7BA}" sibTransId="{70C7C876-EC71-884C-A2D7-17A043B18A42}"/>
    <dgm:cxn modelId="{EEB6A244-67A6-FE4A-BAC5-0B6F98A69878}" type="presOf" srcId="{F8243103-FCA9-5F4E-A368-2F7EEE08A64E}" destId="{DE02FE6A-3A26-714A-A0AB-61276E351DB0}" srcOrd="0" destOrd="0" presId="urn:microsoft.com/office/officeart/2009/3/layout/StepUpProcess"/>
    <dgm:cxn modelId="{2A8F776A-D351-9D47-86B7-F47A6A7DB0B7}" type="presOf" srcId="{CB4A39BB-F72E-8E43-90B5-BDA13A599A76}" destId="{61A5339B-C77E-C548-9ADC-C2DA340161E7}" srcOrd="0" destOrd="0" presId="urn:microsoft.com/office/officeart/2009/3/layout/StepUpProcess"/>
    <dgm:cxn modelId="{43231744-1190-894C-A6E7-F9CDA74862BB}" type="presOf" srcId="{771804DF-4C1A-2347-8A7F-B05AD367F85B}" destId="{7D88EB1D-8BD7-0741-A332-48539FEBE372}" srcOrd="0" destOrd="0" presId="urn:microsoft.com/office/officeart/2009/3/layout/StepUpProcess"/>
    <dgm:cxn modelId="{B6E445AD-D109-EF49-A47B-17337F4F9D2E}" type="presOf" srcId="{7DB2DBB2-4A28-B149-BF51-4C5448D00E99}" destId="{D820DE96-E860-D041-BA2D-540584C1D701}" srcOrd="0" destOrd="0" presId="urn:microsoft.com/office/officeart/2009/3/layout/StepUpProcess"/>
    <dgm:cxn modelId="{CBF6D2E0-791C-9E43-9E7C-B4671728D0FC}" srcId="{771804DF-4C1A-2347-8A7F-B05AD367F85B}" destId="{7DB2DBB2-4A28-B149-BF51-4C5448D00E99}" srcOrd="1" destOrd="0" parTransId="{3E5E81B1-EFC9-5146-B40F-BDB3B56C5F2F}" sibTransId="{D4DDCBD6-0E8F-724E-83F6-1E37EA17BD2E}"/>
    <dgm:cxn modelId="{4EA91854-7040-1847-8D16-E3D3C76BC6E2}" type="presParOf" srcId="{7D88EB1D-8BD7-0741-A332-48539FEBE372}" destId="{0FADDC8B-F381-F841-9CBE-E1784CD93EF6}" srcOrd="0" destOrd="0" presId="urn:microsoft.com/office/officeart/2009/3/layout/StepUpProcess"/>
    <dgm:cxn modelId="{55944B43-599E-114C-BDC0-DAF379E8F0EE}" type="presParOf" srcId="{0FADDC8B-F381-F841-9CBE-E1784CD93EF6}" destId="{346DB1AB-BEB5-EE4E-B112-D4BAD5DEC903}" srcOrd="0" destOrd="0" presId="urn:microsoft.com/office/officeart/2009/3/layout/StepUpProcess"/>
    <dgm:cxn modelId="{CE19D80B-7629-4B47-A1C4-106914B50D0D}" type="presParOf" srcId="{0FADDC8B-F381-F841-9CBE-E1784CD93EF6}" destId="{206C6F0D-4E2C-FD47-A097-73D3A7E186F5}" srcOrd="1" destOrd="0" presId="urn:microsoft.com/office/officeart/2009/3/layout/StepUpProcess"/>
    <dgm:cxn modelId="{66568F7D-1F83-B847-AA78-10DA08984EA3}" type="presParOf" srcId="{0FADDC8B-F381-F841-9CBE-E1784CD93EF6}" destId="{0E18D533-A592-7D45-9E0D-406251C9132B}" srcOrd="2" destOrd="0" presId="urn:microsoft.com/office/officeart/2009/3/layout/StepUpProcess"/>
    <dgm:cxn modelId="{64F190D3-B41D-FC44-9CDA-CA8B02B47DCB}" type="presParOf" srcId="{7D88EB1D-8BD7-0741-A332-48539FEBE372}" destId="{1A32C280-5E63-C346-977F-1F122ACCB511}" srcOrd="1" destOrd="0" presId="urn:microsoft.com/office/officeart/2009/3/layout/StepUpProcess"/>
    <dgm:cxn modelId="{24B317A2-3456-9D44-83D7-156315785ECD}" type="presParOf" srcId="{1A32C280-5E63-C346-977F-1F122ACCB511}" destId="{84AABA73-AFBB-1549-8AA0-9171CE70A5F0}" srcOrd="0" destOrd="0" presId="urn:microsoft.com/office/officeart/2009/3/layout/StepUpProcess"/>
    <dgm:cxn modelId="{7916DA62-267C-EE4E-98D6-4A0C16CCFC17}" type="presParOf" srcId="{7D88EB1D-8BD7-0741-A332-48539FEBE372}" destId="{FBD72B57-7BFA-7C4B-B2FD-1A24EC158984}" srcOrd="2" destOrd="0" presId="urn:microsoft.com/office/officeart/2009/3/layout/StepUpProcess"/>
    <dgm:cxn modelId="{EADEF163-2737-9A42-A00C-F8299F8273C9}" type="presParOf" srcId="{FBD72B57-7BFA-7C4B-B2FD-1A24EC158984}" destId="{B4BF63E5-FF9F-6547-B4A1-452596350519}" srcOrd="0" destOrd="0" presId="urn:microsoft.com/office/officeart/2009/3/layout/StepUpProcess"/>
    <dgm:cxn modelId="{C1C1A7D2-0C08-B743-BB37-C825CC8D19A0}" type="presParOf" srcId="{FBD72B57-7BFA-7C4B-B2FD-1A24EC158984}" destId="{D820DE96-E860-D041-BA2D-540584C1D701}" srcOrd="1" destOrd="0" presId="urn:microsoft.com/office/officeart/2009/3/layout/StepUpProcess"/>
    <dgm:cxn modelId="{CCC8D4CE-1C24-6642-AE1F-4E297E84AF56}" type="presParOf" srcId="{FBD72B57-7BFA-7C4B-B2FD-1A24EC158984}" destId="{14550A2E-F69C-7347-9F35-ABB948C8B012}" srcOrd="2" destOrd="0" presId="urn:microsoft.com/office/officeart/2009/3/layout/StepUpProcess"/>
    <dgm:cxn modelId="{9273563E-A8BA-3944-8FCA-D91BB48A8DB2}" type="presParOf" srcId="{7D88EB1D-8BD7-0741-A332-48539FEBE372}" destId="{A886D82F-004E-E749-8F3F-174EDBB41706}" srcOrd="3" destOrd="0" presId="urn:microsoft.com/office/officeart/2009/3/layout/StepUpProcess"/>
    <dgm:cxn modelId="{476FE542-0D61-304B-A6A6-745313A1E7DE}" type="presParOf" srcId="{A886D82F-004E-E749-8F3F-174EDBB41706}" destId="{514543DE-F855-9F4B-ABFA-D1185B05FF23}" srcOrd="0" destOrd="0" presId="urn:microsoft.com/office/officeart/2009/3/layout/StepUpProcess"/>
    <dgm:cxn modelId="{1C98ED38-4E8E-994B-B7D0-E5C86A6058C3}" type="presParOf" srcId="{7D88EB1D-8BD7-0741-A332-48539FEBE372}" destId="{7D5F6D57-98C0-A842-9493-1C6FA2F2C055}" srcOrd="4" destOrd="0" presId="urn:microsoft.com/office/officeart/2009/3/layout/StepUpProcess"/>
    <dgm:cxn modelId="{CA237B17-59D4-F240-9BE8-298B25DD9A93}" type="presParOf" srcId="{7D5F6D57-98C0-A842-9493-1C6FA2F2C055}" destId="{6E959F2E-D77B-2349-98BB-1F722C056ACB}" srcOrd="0" destOrd="0" presId="urn:microsoft.com/office/officeart/2009/3/layout/StepUpProcess"/>
    <dgm:cxn modelId="{38372B6B-0719-464A-BC5B-FF86C52FE363}" type="presParOf" srcId="{7D5F6D57-98C0-A842-9493-1C6FA2F2C055}" destId="{DE02FE6A-3A26-714A-A0AB-61276E351DB0}" srcOrd="1" destOrd="0" presId="urn:microsoft.com/office/officeart/2009/3/layout/StepUpProcess"/>
    <dgm:cxn modelId="{978372F5-E095-A84C-B6A0-4AC20D759C59}" type="presParOf" srcId="{7D5F6D57-98C0-A842-9493-1C6FA2F2C055}" destId="{B9081BBC-BB95-0745-AF08-F37B3FD34FB2}" srcOrd="2" destOrd="0" presId="urn:microsoft.com/office/officeart/2009/3/layout/StepUpProcess"/>
    <dgm:cxn modelId="{E4B6AD41-53A9-C94B-A230-02D6F2469779}" type="presParOf" srcId="{7D88EB1D-8BD7-0741-A332-48539FEBE372}" destId="{9C8ABF9E-EA77-C846-8019-BD6E2A38050B}" srcOrd="5" destOrd="0" presId="urn:microsoft.com/office/officeart/2009/3/layout/StepUpProcess"/>
    <dgm:cxn modelId="{C81C675D-35B6-454F-8F94-7D82D4EE7551}" type="presParOf" srcId="{9C8ABF9E-EA77-C846-8019-BD6E2A38050B}" destId="{55A3B6F4-4CD1-EE42-96E2-74187F116742}" srcOrd="0" destOrd="0" presId="urn:microsoft.com/office/officeart/2009/3/layout/StepUpProcess"/>
    <dgm:cxn modelId="{A38EB37C-0886-1245-AC82-FA9337245359}" type="presParOf" srcId="{7D88EB1D-8BD7-0741-A332-48539FEBE372}" destId="{44067FD5-2099-D64D-95E2-295D98F7F433}" srcOrd="6" destOrd="0" presId="urn:microsoft.com/office/officeart/2009/3/layout/StepUpProcess"/>
    <dgm:cxn modelId="{B97A91ED-6E78-9746-9786-8D686C6E9F61}" type="presParOf" srcId="{44067FD5-2099-D64D-95E2-295D98F7F433}" destId="{FB81F916-741E-FC4E-B1DB-EA6079A7B11C}" srcOrd="0" destOrd="0" presId="urn:microsoft.com/office/officeart/2009/3/layout/StepUpProcess"/>
    <dgm:cxn modelId="{061A1B1F-801A-834C-886C-7A0E744B9FD3}" type="presParOf" srcId="{44067FD5-2099-D64D-95E2-295D98F7F433}" destId="{61A5339B-C77E-C548-9ADC-C2DA340161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05697-C2C0-0743-A90F-19ECBC9B24C1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基础：营造专业而轻松的面试氛围</a:t>
          </a:r>
          <a:endParaRPr lang="zh-CN" altLang="en-US" sz="2400" kern="1200" dirty="0"/>
        </a:p>
      </dsp:txBody>
      <dsp:txXfrm rot="5400000">
        <a:off x="-1" y="1"/>
        <a:ext cx="4064000" cy="2032000"/>
      </dsp:txXfrm>
    </dsp:sp>
    <dsp:sp modelId="{A9031A60-10FC-B248-BF42-90F82DB33B9A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知识：全面准确理解岗位职责、发展路 径以及岗位所需要的技能和素质， 做好面试准备。 </a:t>
          </a:r>
        </a:p>
      </dsp:txBody>
      <dsp:txXfrm>
        <a:off x="4064000" y="0"/>
        <a:ext cx="4064000" cy="2032000"/>
      </dsp:txXfrm>
    </dsp:sp>
    <dsp:sp modelId="{024CEDA4-11A8-7949-B151-F20F7DC0B47D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技能：具备良好的</a:t>
          </a:r>
          <a:r>
            <a:rPr lang="zh-CN" altLang="en-US" sz="2400" b="1" kern="1200" dirty="0" smtClean="0"/>
            <a:t>沟通能力、逻辑思维 能力和观察力</a:t>
          </a:r>
          <a:r>
            <a:rPr lang="zh-CN" altLang="en-US" sz="2400" kern="1200" dirty="0" smtClean="0"/>
            <a:t>，熟悉面试技巧， 主动引导面试，全面考察候选人 </a:t>
          </a:r>
          <a:endParaRPr lang="zh-CN" altLang="en-US" sz="2400" kern="1200" dirty="0"/>
        </a:p>
      </dsp:txBody>
      <dsp:txXfrm rot="10800000">
        <a:off x="0" y="3386666"/>
        <a:ext cx="4064000" cy="2032000"/>
      </dsp:txXfrm>
    </dsp:sp>
    <dsp:sp modelId="{818B9061-552B-E94B-BEA0-53B0A28117B2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经验：能够用丰富的渠道获取全面信息， 认知人性的复杂性，能够做出</a:t>
          </a:r>
          <a:r>
            <a:rPr lang="zh-CN" altLang="en-US" sz="2400" b="1" kern="1200" dirty="0" smtClean="0"/>
            <a:t>客 观真实的判断 </a:t>
          </a:r>
          <a:endParaRPr lang="zh-CN" altLang="en-US" sz="2400" kern="1200" dirty="0"/>
        </a:p>
      </dsp:txBody>
      <dsp:txXfrm rot="-5400000">
        <a:off x="4063999" y="3386666"/>
        <a:ext cx="4064000" cy="2032000"/>
      </dsp:txXfrm>
    </dsp:sp>
    <dsp:sp modelId="{66B6501C-A4FE-D043-99B4-5CED1895C6D9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掌握面试全过程的能力</a:t>
          </a:r>
          <a:endParaRPr lang="zh-CN" altLang="en-US" sz="24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4A48C-A5D0-B947-8BD4-A52FA19A9D8E}">
      <dsp:nvSpPr>
        <dsp:cNvPr id="0" name=""/>
        <dsp:cNvSpPr/>
      </dsp:nvSpPr>
      <dsp:spPr>
        <a:xfrm>
          <a:off x="3386666" y="0"/>
          <a:ext cx="1354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知识、技能</a:t>
          </a:r>
          <a:endParaRPr lang="zh-CN" altLang="en-US" sz="2700" kern="1200" dirty="0"/>
        </a:p>
      </dsp:txBody>
      <dsp:txXfrm>
        <a:off x="3386666" y="0"/>
        <a:ext cx="1354666" cy="903111"/>
      </dsp:txXfrm>
    </dsp:sp>
    <dsp:sp modelId="{83F72455-D58F-7E4A-89B6-A44E691BC4CE}">
      <dsp:nvSpPr>
        <dsp:cNvPr id="0" name=""/>
        <dsp:cNvSpPr/>
      </dsp:nvSpPr>
      <dsp:spPr>
        <a:xfrm>
          <a:off x="2709333" y="903111"/>
          <a:ext cx="2709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经验</a:t>
          </a:r>
          <a:endParaRPr lang="zh-CN" altLang="en-US" sz="2700" kern="1200" dirty="0"/>
        </a:p>
      </dsp:txBody>
      <dsp:txXfrm>
        <a:off x="3183466" y="903111"/>
        <a:ext cx="1761066" cy="903111"/>
      </dsp:txXfrm>
    </dsp:sp>
    <dsp:sp modelId="{D399B344-E0BD-BE48-87F8-35FA53B99FDE}">
      <dsp:nvSpPr>
        <dsp:cNvPr id="0" name=""/>
        <dsp:cNvSpPr/>
      </dsp:nvSpPr>
      <dsp:spPr>
        <a:xfrm>
          <a:off x="2032000" y="1806222"/>
          <a:ext cx="4064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能力</a:t>
          </a:r>
          <a:endParaRPr lang="zh-CN" altLang="en-US" sz="2700" kern="1200" dirty="0"/>
        </a:p>
      </dsp:txBody>
      <dsp:txXfrm>
        <a:off x="2743199" y="1806222"/>
        <a:ext cx="2641600" cy="903111"/>
      </dsp:txXfrm>
    </dsp:sp>
    <dsp:sp modelId="{E2BD247B-06A1-D247-A562-CCCA9B70712F}">
      <dsp:nvSpPr>
        <dsp:cNvPr id="0" name=""/>
        <dsp:cNvSpPr/>
      </dsp:nvSpPr>
      <dsp:spPr>
        <a:xfrm>
          <a:off x="1354666" y="2709333"/>
          <a:ext cx="5418666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个人特质</a:t>
          </a:r>
          <a:endParaRPr lang="zh-CN" altLang="en-US" sz="2700" kern="1200" dirty="0"/>
        </a:p>
      </dsp:txBody>
      <dsp:txXfrm>
        <a:off x="2302933" y="2709333"/>
        <a:ext cx="3522133" cy="903111"/>
      </dsp:txXfrm>
    </dsp:sp>
    <dsp:sp modelId="{D4984815-25F5-CB4F-8D44-62A09E6F2FC7}">
      <dsp:nvSpPr>
        <dsp:cNvPr id="0" name=""/>
        <dsp:cNvSpPr/>
      </dsp:nvSpPr>
      <dsp:spPr>
        <a:xfrm>
          <a:off x="677333" y="3612444"/>
          <a:ext cx="6773333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价值观</a:t>
          </a:r>
        </a:p>
      </dsp:txBody>
      <dsp:txXfrm>
        <a:off x="1862666" y="3612444"/>
        <a:ext cx="4402666" cy="903111"/>
      </dsp:txXfrm>
    </dsp:sp>
    <dsp:sp modelId="{C348D87C-6157-BD49-8C6B-6FEA7389CF00}">
      <dsp:nvSpPr>
        <dsp:cNvPr id="0" name=""/>
        <dsp:cNvSpPr/>
      </dsp:nvSpPr>
      <dsp:spPr>
        <a:xfrm>
          <a:off x="0" y="4515555"/>
          <a:ext cx="8128000" cy="903111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职业动机</a:t>
          </a:r>
          <a:endParaRPr lang="zh-CN" altLang="en-US" sz="2700" kern="1200" dirty="0"/>
        </a:p>
      </dsp:txBody>
      <dsp:txXfrm>
        <a:off x="1422399" y="4515555"/>
        <a:ext cx="5283200" cy="903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3A69F-E8C4-6648-8420-8FD24A7FB2BB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i="0" kern="1200" dirty="0" smtClean="0"/>
            <a:t>结果怎样，在这样的情况下你学习到了什么</a:t>
          </a:r>
          <a:endParaRPr lang="zh-CN" altLang="en-US" sz="1700" kern="1200" dirty="0"/>
        </a:p>
      </dsp:txBody>
      <dsp:txXfrm>
        <a:off x="5750448" y="4156276"/>
        <a:ext cx="1797595" cy="1224300"/>
      </dsp:txXfrm>
    </dsp:sp>
    <dsp:sp modelId="{2076C0B6-4B90-F643-9C6A-3C9F755BF67D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i="0" kern="1200" dirty="0" smtClean="0"/>
            <a:t>针对这样的情况分析，你采用了什么行动方式</a:t>
          </a:r>
          <a:endParaRPr lang="zh-CN" altLang="en-US" sz="1700" kern="1200" dirty="0"/>
        </a:p>
      </dsp:txBody>
      <dsp:txXfrm>
        <a:off x="579956" y="4156276"/>
        <a:ext cx="1797595" cy="1224300"/>
      </dsp:txXfrm>
    </dsp:sp>
    <dsp:sp modelId="{36826166-B4FE-454D-80DD-862CFE101291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i="0" kern="1200" dirty="0" smtClean="0"/>
            <a:t>你是如何明确你的任务的</a:t>
          </a:r>
          <a:endParaRPr lang="zh-CN" altLang="en-US" sz="1700" kern="1200" dirty="0"/>
        </a:p>
      </dsp:txBody>
      <dsp:txXfrm>
        <a:off x="5750448" y="38090"/>
        <a:ext cx="1797595" cy="1224300"/>
      </dsp:txXfrm>
    </dsp:sp>
    <dsp:sp modelId="{BDADC4CA-5A45-6543-8B83-6919FE658B95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0" i="0" kern="1200" dirty="0" smtClean="0"/>
            <a:t>事情是在什么情况下发生</a:t>
          </a:r>
          <a:endParaRPr lang="zh-CN" altLang="en-US" sz="1700" kern="1200" dirty="0"/>
        </a:p>
      </dsp:txBody>
      <dsp:txXfrm>
        <a:off x="579956" y="38090"/>
        <a:ext cx="1797595" cy="1224300"/>
      </dsp:txXfrm>
    </dsp:sp>
    <dsp:sp modelId="{6734F171-0BDE-EE45-B820-0E6AF5637FA4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Situation</a:t>
          </a:r>
          <a:endParaRPr lang="zh-CN" altLang="en-US" sz="2600" kern="1200" dirty="0"/>
        </a:p>
      </dsp:txBody>
      <dsp:txXfrm>
        <a:off x="2350740" y="996074"/>
        <a:ext cx="1659072" cy="1659072"/>
      </dsp:txXfrm>
    </dsp:sp>
    <dsp:sp modelId="{48888EE4-DBEE-AA46-8B30-B48AFB03261A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Task</a:t>
          </a:r>
          <a:endParaRPr lang="zh-CN" altLang="en-US" sz="2600" kern="1200" dirty="0"/>
        </a:p>
      </dsp:txBody>
      <dsp:txXfrm rot="-5400000">
        <a:off x="4118186" y="996074"/>
        <a:ext cx="1659072" cy="1659072"/>
      </dsp:txXfrm>
    </dsp:sp>
    <dsp:sp modelId="{E454F2B8-E20B-E542-B04B-6AE623E475FF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Result</a:t>
          </a:r>
          <a:endParaRPr lang="zh-CN" altLang="en-US" sz="2600" kern="1200" dirty="0"/>
        </a:p>
      </dsp:txBody>
      <dsp:txXfrm rot="10800000">
        <a:off x="4118186" y="2763520"/>
        <a:ext cx="1659072" cy="1659072"/>
      </dsp:txXfrm>
    </dsp:sp>
    <dsp:sp modelId="{04F33023-4781-D54A-B524-2060BDCBB12A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 smtClean="0"/>
            <a:t>Action</a:t>
          </a:r>
          <a:endParaRPr lang="zh-CN" altLang="en-US" sz="2600" kern="1200" dirty="0"/>
        </a:p>
      </dsp:txBody>
      <dsp:txXfrm rot="5400000">
        <a:off x="2350740" y="2763520"/>
        <a:ext cx="1659072" cy="1659072"/>
      </dsp:txXfrm>
    </dsp:sp>
    <dsp:sp modelId="{86C55502-5F30-DE49-B874-976DB1232B34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91A5B2C-C5D0-504C-B412-38F6E8E84B70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45AA1-B81C-BA47-877C-4E0A3479325E}">
      <dsp:nvSpPr>
        <dsp:cNvPr id="0" name=""/>
        <dsp:cNvSpPr/>
      </dsp:nvSpPr>
      <dsp:spPr>
        <a:xfrm>
          <a:off x="3416101" y="2747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语言智力</a:t>
          </a:r>
          <a:endParaRPr lang="zh-CN" altLang="en-US" sz="2000" kern="1200" dirty="0"/>
        </a:p>
      </dsp:txBody>
      <dsp:txXfrm>
        <a:off x="3457217" y="43863"/>
        <a:ext cx="1213564" cy="760035"/>
      </dsp:txXfrm>
    </dsp:sp>
    <dsp:sp modelId="{006F2916-76EA-DE47-BC31-FAD6F2193EA1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060992" y="91351"/>
              </a:moveTo>
              <a:arcTo wR="2404512" hR="2404512" stAng="17150643" swAng="125662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7BDF-E88B-7945-9E77-03158A33C6CC}">
      <dsp:nvSpPr>
        <dsp:cNvPr id="0" name=""/>
        <dsp:cNvSpPr/>
      </dsp:nvSpPr>
      <dsp:spPr>
        <a:xfrm>
          <a:off x="5296025" y="908071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数学</a:t>
          </a:r>
          <a:r>
            <a:rPr lang="en-US" altLang="en-US" sz="2000" kern="1200" dirty="0" smtClean="0"/>
            <a:t>--</a:t>
          </a:r>
          <a:r>
            <a:rPr lang="zh-CN" altLang="en-US" sz="2000" kern="1200" dirty="0" smtClean="0"/>
            <a:t>逻辑智力</a:t>
          </a:r>
          <a:endParaRPr lang="zh-CN" altLang="en-US" sz="2000" kern="1200" dirty="0"/>
        </a:p>
      </dsp:txBody>
      <dsp:txXfrm>
        <a:off x="5337141" y="949187"/>
        <a:ext cx="1213564" cy="760035"/>
      </dsp:txXfrm>
    </dsp:sp>
    <dsp:sp modelId="{599A40E3-73D4-E64C-ABA5-34B5C435D25E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559244" y="1337362"/>
              </a:moveTo>
              <a:arcTo wR="2404512" hR="2404512" stAng="20019161" swAng="172635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CA30E-73E8-1D4E-8206-7062194113DC}">
      <dsp:nvSpPr>
        <dsp:cNvPr id="0" name=""/>
        <dsp:cNvSpPr/>
      </dsp:nvSpPr>
      <dsp:spPr>
        <a:xfrm>
          <a:off x="5760327" y="2942314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空间智力</a:t>
          </a:r>
          <a:endParaRPr lang="zh-CN" altLang="en-US" sz="2000" kern="1200" dirty="0"/>
        </a:p>
      </dsp:txBody>
      <dsp:txXfrm>
        <a:off x="5801443" y="2983430"/>
        <a:ext cx="1213564" cy="760035"/>
      </dsp:txXfrm>
    </dsp:sp>
    <dsp:sp modelId="{1C96F06B-C336-4F46-8EB3-0015B5821E06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606879" y="3369529"/>
              </a:moveTo>
              <a:arcTo wR="2404512" hR="2404512" stAng="1419703" swAng="135878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AC46B-1B9B-6D44-B392-ED6BC7B7F296}">
      <dsp:nvSpPr>
        <dsp:cNvPr id="0" name=""/>
        <dsp:cNvSpPr/>
      </dsp:nvSpPr>
      <dsp:spPr>
        <a:xfrm>
          <a:off x="4459380" y="4573651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运动智力</a:t>
          </a:r>
          <a:endParaRPr lang="zh-CN" altLang="en-US" sz="2000" kern="1200" dirty="0"/>
        </a:p>
      </dsp:txBody>
      <dsp:txXfrm>
        <a:off x="4500496" y="4614767"/>
        <a:ext cx="1213564" cy="760035"/>
      </dsp:txXfrm>
    </dsp:sp>
    <dsp:sp modelId="{AA14D1D9-6940-894E-828A-ABFFEAC7C487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792090" y="4777582"/>
              </a:moveTo>
              <a:arcTo wR="2404512" hR="2404512" stAng="4843449" swAng="111310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F78B4-D864-3948-81B5-1F375E7EE054}">
      <dsp:nvSpPr>
        <dsp:cNvPr id="0" name=""/>
        <dsp:cNvSpPr/>
      </dsp:nvSpPr>
      <dsp:spPr>
        <a:xfrm>
          <a:off x="2372822" y="4573651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音乐智力</a:t>
          </a:r>
          <a:endParaRPr lang="zh-CN" altLang="en-US" sz="2000" kern="1200" dirty="0"/>
        </a:p>
      </dsp:txBody>
      <dsp:txXfrm>
        <a:off x="2413938" y="4614767"/>
        <a:ext cx="1213564" cy="760035"/>
      </dsp:txXfrm>
    </dsp:sp>
    <dsp:sp modelId="{0261B380-FA2F-3B4C-AC0A-703F7DE9A029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743522" y="4143130"/>
              </a:moveTo>
              <a:arcTo wR="2404512" hR="2404512" stAng="8021515" swAng="1358782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0C9D7-FE76-804B-B2AF-8AF5AB7C151A}">
      <dsp:nvSpPr>
        <dsp:cNvPr id="0" name=""/>
        <dsp:cNvSpPr/>
      </dsp:nvSpPr>
      <dsp:spPr>
        <a:xfrm>
          <a:off x="1071875" y="2942314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人际交往智力</a:t>
          </a:r>
          <a:endParaRPr lang="zh-CN" altLang="en-US" sz="2000" kern="1200" dirty="0"/>
        </a:p>
      </dsp:txBody>
      <dsp:txXfrm>
        <a:off x="1112991" y="2983430"/>
        <a:ext cx="1213564" cy="760035"/>
      </dsp:txXfrm>
    </dsp:sp>
    <dsp:sp modelId="{6EE32FEF-0892-1F4B-B7E5-D1ECC466599B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153" y="2506260"/>
              </a:moveTo>
              <a:arcTo wR="2404512" hR="2404512" stAng="10654486" swAng="1726353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2D6E7-9E83-2146-9C57-1E8E2BDB04F9}">
      <dsp:nvSpPr>
        <dsp:cNvPr id="0" name=""/>
        <dsp:cNvSpPr/>
      </dsp:nvSpPr>
      <dsp:spPr>
        <a:xfrm>
          <a:off x="1536178" y="908071"/>
          <a:ext cx="1295796" cy="84226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自省智力</a:t>
          </a:r>
          <a:endParaRPr lang="zh-CN" altLang="en-US" sz="2000" kern="1200" dirty="0"/>
        </a:p>
      </dsp:txBody>
      <dsp:txXfrm>
        <a:off x="1577294" y="949187"/>
        <a:ext cx="1213564" cy="760035"/>
      </dsp:txXfrm>
    </dsp:sp>
    <dsp:sp modelId="{0B9FCECB-A98A-294D-B325-9DBF7E105E58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964563" y="478836"/>
              </a:moveTo>
              <a:arcTo wR="2404512" hR="2404512" stAng="13992733" swAng="1256624"/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5C1EC-E777-D444-B00F-8DBDB3030103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8E9EF-774A-D14B-A36D-A69C22696E62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1.</a:t>
          </a:r>
          <a:r>
            <a:rPr lang="zh-CN" altLang="en-US" sz="2900" kern="1200" dirty="0" smtClean="0"/>
            <a:t> 自我介绍，介绍公司， 解释岗位职责</a:t>
          </a:r>
          <a:endParaRPr lang="zh-CN" altLang="en-US" sz="2900" kern="1200" dirty="0"/>
        </a:p>
      </dsp:txBody>
      <dsp:txXfrm>
        <a:off x="254058" y="2525889"/>
        <a:ext cx="2282418" cy="2000673"/>
      </dsp:txXfrm>
    </dsp:sp>
    <dsp:sp modelId="{661F6A33-9166-AC4F-9CF5-349EB3CB9DFC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04A54-7274-6F45-BD16-804BAC3A7E8F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DE921D-93B2-9E41-BDB1-8EF91F47B218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2.</a:t>
          </a:r>
          <a:r>
            <a:rPr lang="zh-CN" altLang="en-US" sz="2900" kern="1200" dirty="0" smtClean="0"/>
            <a:t> 考察专业技能和能力素质</a:t>
          </a:r>
          <a:endParaRPr lang="zh-CN" altLang="en-US" sz="2900" kern="1200" dirty="0"/>
        </a:p>
      </dsp:txBody>
      <dsp:txXfrm>
        <a:off x="3048184" y="1834480"/>
        <a:ext cx="2282418" cy="2000673"/>
      </dsp:txXfrm>
    </dsp:sp>
    <dsp:sp modelId="{5E2F2283-0323-5A47-8670-3D088EB7E19B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4B4746-1952-BB4D-A07E-3AC8EA7E2903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0FC703-89C3-2748-9A43-0B2B80881836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3.</a:t>
          </a:r>
          <a:r>
            <a:rPr lang="zh-CN" altLang="en-US" sz="2900" kern="1200" dirty="0" smtClean="0"/>
            <a:t> 你还有什么问题吗？ 告知下一步安排</a:t>
          </a:r>
          <a:endParaRPr lang="zh-CN" altLang="en-US" sz="2900" kern="1200" dirty="0"/>
        </a:p>
      </dsp:txBody>
      <dsp:txXfrm>
        <a:off x="5842310" y="1143070"/>
        <a:ext cx="2282418" cy="200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DB1AB-BEB5-EE4E-B112-D4BAD5DEC903}">
      <dsp:nvSpPr>
        <dsp:cNvPr id="0" name=""/>
        <dsp:cNvSpPr/>
      </dsp:nvSpPr>
      <dsp:spPr>
        <a:xfrm rot="5400000">
          <a:off x="429670" y="2205831"/>
          <a:ext cx="1289795" cy="21461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C6F0D-4E2C-FD47-A097-73D3A7E186F5}">
      <dsp:nvSpPr>
        <dsp:cNvPr id="0" name=""/>
        <dsp:cNvSpPr/>
      </dsp:nvSpPr>
      <dsp:spPr>
        <a:xfrm>
          <a:off x="214371" y="2847079"/>
          <a:ext cx="1937592" cy="169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专业技能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项目经验</a:t>
          </a:r>
          <a:endParaRPr lang="zh-CN" altLang="en-US" sz="1300" kern="1200" dirty="0"/>
        </a:p>
      </dsp:txBody>
      <dsp:txXfrm>
        <a:off x="214371" y="2847079"/>
        <a:ext cx="1937592" cy="1698413"/>
      </dsp:txXfrm>
    </dsp:sp>
    <dsp:sp modelId="{0E18D533-A592-7D45-9E0D-406251C9132B}">
      <dsp:nvSpPr>
        <dsp:cNvPr id="0" name=""/>
        <dsp:cNvSpPr/>
      </dsp:nvSpPr>
      <dsp:spPr>
        <a:xfrm>
          <a:off x="1786380" y="2047826"/>
          <a:ext cx="365583" cy="36558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BF63E5-FF9F-6547-B4A1-452596350519}">
      <dsp:nvSpPr>
        <dsp:cNvPr id="0" name=""/>
        <dsp:cNvSpPr/>
      </dsp:nvSpPr>
      <dsp:spPr>
        <a:xfrm rot="5400000">
          <a:off x="2801662" y="1618879"/>
          <a:ext cx="1289795" cy="21461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20DE96-E860-D041-BA2D-540584C1D701}">
      <dsp:nvSpPr>
        <dsp:cNvPr id="0" name=""/>
        <dsp:cNvSpPr/>
      </dsp:nvSpPr>
      <dsp:spPr>
        <a:xfrm>
          <a:off x="2586363" y="2260128"/>
          <a:ext cx="1937592" cy="169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专业技能项目经验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通用素质</a:t>
          </a:r>
          <a:endParaRPr lang="zh-CN" altLang="en-US" sz="1300" kern="1200" dirty="0"/>
        </a:p>
      </dsp:txBody>
      <dsp:txXfrm>
        <a:off x="2586363" y="2260128"/>
        <a:ext cx="1937592" cy="1698413"/>
      </dsp:txXfrm>
    </dsp:sp>
    <dsp:sp modelId="{14550A2E-F69C-7347-9F35-ABB948C8B012}">
      <dsp:nvSpPr>
        <dsp:cNvPr id="0" name=""/>
        <dsp:cNvSpPr/>
      </dsp:nvSpPr>
      <dsp:spPr>
        <a:xfrm>
          <a:off x="4158372" y="1460874"/>
          <a:ext cx="365583" cy="36558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959F2E-D77B-2349-98BB-1F722C056ACB}">
      <dsp:nvSpPr>
        <dsp:cNvPr id="0" name=""/>
        <dsp:cNvSpPr/>
      </dsp:nvSpPr>
      <dsp:spPr>
        <a:xfrm rot="5400000">
          <a:off x="5173654" y="1031927"/>
          <a:ext cx="1289795" cy="21461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2FE6A-3A26-714A-A0AB-61276E351DB0}">
      <dsp:nvSpPr>
        <dsp:cNvPr id="0" name=""/>
        <dsp:cNvSpPr/>
      </dsp:nvSpPr>
      <dsp:spPr>
        <a:xfrm>
          <a:off x="4958355" y="1673176"/>
          <a:ext cx="1937592" cy="169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专业技能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项目经验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通用素质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个人特质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职业动机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团队融入</a:t>
          </a:r>
          <a:endParaRPr lang="zh-CN" altLang="en-US" sz="1300" kern="1200" dirty="0"/>
        </a:p>
      </dsp:txBody>
      <dsp:txXfrm>
        <a:off x="4958355" y="1673176"/>
        <a:ext cx="1937592" cy="1698413"/>
      </dsp:txXfrm>
    </dsp:sp>
    <dsp:sp modelId="{B9081BBC-BB95-0745-AF08-F37B3FD34FB2}">
      <dsp:nvSpPr>
        <dsp:cNvPr id="0" name=""/>
        <dsp:cNvSpPr/>
      </dsp:nvSpPr>
      <dsp:spPr>
        <a:xfrm>
          <a:off x="6530364" y="873923"/>
          <a:ext cx="365583" cy="36558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81F916-741E-FC4E-B1DB-EA6079A7B11C}">
      <dsp:nvSpPr>
        <dsp:cNvPr id="0" name=""/>
        <dsp:cNvSpPr/>
      </dsp:nvSpPr>
      <dsp:spPr>
        <a:xfrm rot="5400000">
          <a:off x="7545646" y="444976"/>
          <a:ext cx="1289795" cy="21461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A5339B-C77E-C548-9ADC-C2DA340161E7}">
      <dsp:nvSpPr>
        <dsp:cNvPr id="0" name=""/>
        <dsp:cNvSpPr/>
      </dsp:nvSpPr>
      <dsp:spPr>
        <a:xfrm>
          <a:off x="7330347" y="1086224"/>
          <a:ext cx="1937592" cy="1698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通用素质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个人特质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职业动机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团队融入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薪酬</a:t>
          </a:r>
          <a:endParaRPr lang="zh-CN" altLang="en-US" sz="1300" kern="1200" dirty="0"/>
        </a:p>
      </dsp:txBody>
      <dsp:txXfrm>
        <a:off x="7330347" y="1086224"/>
        <a:ext cx="1937592" cy="1698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39E6-50D3-9946-8332-F3991FEFD96B}" type="datetimeFigureOut">
              <a:rPr kumimoji="1" lang="zh-CN" altLang="en-US" smtClean="0"/>
              <a:t>2018/6/26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387F6-E639-0E4C-9289-E0A3486EF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62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我们通常说的</a:t>
            </a:r>
            <a:r>
              <a:rPr kumimoji="1" lang="en-US" altLang="zh-CN" dirty="0" smtClean="0"/>
              <a:t>IQ</a:t>
            </a:r>
            <a:r>
              <a:rPr kumimoji="1" lang="zh-CN" altLang="en-US" dirty="0" smtClean="0"/>
              <a:t>指的是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， 而</a:t>
            </a:r>
            <a:r>
              <a:rPr kumimoji="1" lang="en-US" altLang="zh-CN" dirty="0" smtClean="0"/>
              <a:t>EQ</a:t>
            </a:r>
            <a:r>
              <a:rPr kumimoji="1" lang="zh-CN" altLang="en-US" dirty="0" smtClean="0"/>
              <a:t>指的是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7.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387F6-E639-0E4C-9289-E0A3486EF73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7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管理夜话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如何</a:t>
            </a:r>
            <a:r>
              <a:rPr kumimoji="1" lang="zh-CN" altLang="en-US" dirty="0" smtClean="0"/>
              <a:t>高效招聘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沈锣东</a:t>
            </a:r>
            <a:r>
              <a:rPr kumimoji="1" lang="en-US" altLang="zh-CN" dirty="0" smtClean="0"/>
              <a:t>-2018-06-26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lang="zh-CN" altLang="en-US" b="1" dirty="0"/>
              <a:t>性格，价值观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6113" y="2686050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这个很难， 很靠感觉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29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我们需要什么样的人才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3150" y="107156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搭建精英型团队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957263" y="2214563"/>
            <a:ext cx="11115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招聘原则 </a:t>
            </a:r>
            <a:r>
              <a:rPr kumimoji="1" lang="en-US" altLang="zh-CN" sz="2400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sz="2400" dirty="0" smtClean="0"/>
              <a:t>年轻</a:t>
            </a:r>
            <a:r>
              <a:rPr lang="zh-CN" altLang="en-US" sz="2400" dirty="0"/>
              <a:t>看潜力，年纪大看</a:t>
            </a:r>
            <a:r>
              <a:rPr lang="zh-CN" altLang="en-US" sz="2400" dirty="0" smtClean="0"/>
              <a:t>功力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团队要有层次结构，但是更倾向于年轻有潜力的开发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职业发展正向向上，皮实且个人执行力强大的优先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执行力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逻辑思维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聪明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沟通能力</a:t>
            </a:r>
            <a:r>
              <a:rPr lang="en-US" altLang="zh-CN" sz="2400" dirty="0" smtClean="0"/>
              <a:t>) </a:t>
            </a:r>
          </a:p>
          <a:p>
            <a:pPr marL="342900" indent="-342900">
              <a:buAutoNum type="arabicPeriod"/>
            </a:pPr>
            <a:r>
              <a:rPr lang="zh-CN" altLang="en-US" sz="2400" dirty="0" smtClean="0"/>
              <a:t>打造精英型团队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技术上不招聘纯管理者</a:t>
            </a:r>
            <a:r>
              <a:rPr lang="en-US" altLang="zh-CN" sz="2400" dirty="0" smtClean="0"/>
              <a:t>(we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manager)</a:t>
            </a:r>
          </a:p>
          <a:p>
            <a:pPr marL="342900" indent="-342900">
              <a:buAutoNum type="arabicPeriod"/>
            </a:pPr>
            <a:r>
              <a:rPr lang="zh-CN" altLang="en-US" sz="2400" dirty="0" smtClean="0"/>
              <a:t>扎实、肯干、努力的人优先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毕竟我们现在的场景是可以用体力来弥补心力的不足</a:t>
            </a:r>
            <a:r>
              <a:rPr lang="en-US" altLang="zh-CN" sz="2400" dirty="0" smtClean="0"/>
              <a:t>) 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4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过滤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吸收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9238"/>
              </p:ext>
            </p:extLst>
          </p:nvPr>
        </p:nvGraphicFramePr>
        <p:xfrm>
          <a:off x="1946275" y="1591198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过滤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吸收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拒绝面霸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诚实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拒绝破坏团队合作的性格的人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自知之明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 闷闷不乐，傲慢，虚伪做作的人不要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内在动力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要有非常明显的性格缺陷：过度情绪化，过度自信。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社交技能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智商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IQ&amp;EQ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924782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5529263" y="3300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多元智力模型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除了提问，还有哪些方法真实识别候选人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29063" y="1800226"/>
            <a:ext cx="16802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• </a:t>
            </a:r>
            <a:r>
              <a:rPr kumimoji="1" lang="zh-CN" altLang="en-US" sz="2800" dirty="0" smtClean="0"/>
              <a:t>语气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• </a:t>
            </a:r>
            <a:r>
              <a:rPr kumimoji="1" lang="zh-CN" altLang="en-US" sz="2800" dirty="0" smtClean="0"/>
              <a:t>态度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• </a:t>
            </a:r>
            <a:r>
              <a:rPr kumimoji="1" lang="zh-CN" altLang="en-US" sz="2800" dirty="0" smtClean="0"/>
              <a:t>眼神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• </a:t>
            </a:r>
            <a:r>
              <a:rPr kumimoji="1" lang="zh-CN" altLang="en-US" sz="2800" dirty="0"/>
              <a:t>紧张度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• </a:t>
            </a:r>
            <a:r>
              <a:rPr kumimoji="1" lang="zh-CN" altLang="en-US" sz="2800" dirty="0"/>
              <a:t>穿着</a:t>
            </a:r>
          </a:p>
        </p:txBody>
      </p:sp>
    </p:spTree>
    <p:extLst>
      <p:ext uri="{BB962C8B-B14F-4D97-AF65-F5344CB8AC3E}">
        <p14:creationId xmlns:p14="http://schemas.microsoft.com/office/powerpoint/2010/main" val="18634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答比答案 更重要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4233" y="1814513"/>
            <a:ext cx="108077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 </a:t>
            </a:r>
            <a:r>
              <a:rPr kumimoji="1" lang="en-US" altLang="zh-CN" sz="2800" dirty="0"/>
              <a:t>1. </a:t>
            </a:r>
            <a:r>
              <a:rPr kumimoji="1" lang="zh-CN" altLang="en-US" sz="2800" dirty="0"/>
              <a:t>多问行为式问题，而不是引导性问题</a:t>
            </a:r>
            <a:r>
              <a:rPr kumimoji="1" lang="en-US" altLang="zh-CN" sz="2800" dirty="0"/>
              <a:t>;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2. </a:t>
            </a:r>
            <a:r>
              <a:rPr kumimoji="1" lang="zh-CN" altLang="en-US" sz="2800" dirty="0"/>
              <a:t>多问开放式问题，少问封闭式问题</a:t>
            </a:r>
            <a:r>
              <a:rPr kumimoji="1" lang="en-US" altLang="zh-CN" sz="2800" dirty="0"/>
              <a:t>;  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3</a:t>
            </a:r>
            <a:r>
              <a:rPr kumimoji="1" lang="en-US" altLang="zh-CN" sz="2800" dirty="0"/>
              <a:t>. </a:t>
            </a:r>
            <a:r>
              <a:rPr kumimoji="1" lang="zh-CN" altLang="en-US" sz="2800" dirty="0"/>
              <a:t>过往经验表现，用行为式问题，未来潜能挖掘，可用假设性问题</a:t>
            </a:r>
            <a:r>
              <a:rPr kumimoji="1" lang="en-US" altLang="zh-CN" sz="2800" dirty="0"/>
              <a:t>;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4. </a:t>
            </a:r>
            <a:r>
              <a:rPr kumimoji="1" lang="zh-CN" altLang="en-US" sz="2800" dirty="0"/>
              <a:t>慎用挑战式问题，避免引起冲突</a:t>
            </a:r>
          </a:p>
        </p:txBody>
      </p:sp>
    </p:spTree>
    <p:extLst>
      <p:ext uri="{BB962C8B-B14F-4D97-AF65-F5344CB8AC3E}">
        <p14:creationId xmlns:p14="http://schemas.microsoft.com/office/powerpoint/2010/main" val="6843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面试面什么总结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4233" y="1814513"/>
            <a:ext cx="889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今天的行为是过去行为的自然反映 人类的行为</a:t>
            </a:r>
            <a:r>
              <a:rPr kumimoji="1" lang="zh-CN" altLang="en-US" sz="2800" dirty="0" smtClean="0"/>
              <a:t>、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态度</a:t>
            </a:r>
            <a:r>
              <a:rPr kumimoji="1" lang="zh-CN" altLang="en-US" sz="2800" dirty="0"/>
              <a:t>和动因有着重复的模式 未来的行为能被有效</a:t>
            </a:r>
            <a:r>
              <a:rPr kumimoji="1" lang="zh-CN" altLang="en-US" sz="2800" dirty="0" smtClean="0"/>
              <a:t>复制，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我们</a:t>
            </a:r>
            <a:r>
              <a:rPr kumimoji="1" lang="zh-CN" altLang="en-US" sz="2800" dirty="0"/>
              <a:t>要做的，就是获取证明他在过去的成功</a:t>
            </a:r>
            <a:r>
              <a:rPr kumimoji="1" lang="zh-CN" altLang="en-US" sz="2800" dirty="0" smtClean="0"/>
              <a:t>案例，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有效判断他是什么样的人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知识、技能、价值观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，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以此来判断是否能成为我们团队合适的一员。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5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/>
              <a:t>我们的面试流程应该是什么样子的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060252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57450" y="2243138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开场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10%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00675" y="195738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判断：</a:t>
            </a:r>
            <a:r>
              <a:rPr kumimoji="1" lang="en-US" altLang="zh-CN" dirty="0" smtClean="0"/>
              <a:t>80%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29575" y="1285875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互动和感谢：</a:t>
            </a:r>
            <a:r>
              <a:rPr kumimoji="1" lang="en-US" altLang="zh-CN" dirty="0" smtClean="0"/>
              <a:t>10%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2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如何有效的勾引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43187" y="1557337"/>
            <a:ext cx="51988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800" dirty="0" smtClean="0"/>
              <a:t>面试官是最好的春药</a:t>
            </a:r>
            <a:endParaRPr kumimoji="1" lang="en-US" altLang="zh-CN" sz="2800" dirty="0" smtClean="0"/>
          </a:p>
          <a:p>
            <a:pPr marL="342900" indent="-342900">
              <a:buAutoNum type="arabicPeriod"/>
            </a:pPr>
            <a:r>
              <a:rPr kumimoji="1" lang="zh-CN" altLang="en-US" sz="2800" dirty="0" smtClean="0"/>
              <a:t>当然薪酬是最重要的发春载体</a:t>
            </a:r>
            <a:endParaRPr kumimoji="1" lang="en-US" altLang="zh-CN" sz="2800" dirty="0" smtClean="0"/>
          </a:p>
          <a:p>
            <a:pPr marL="342900" indent="-342900">
              <a:buAutoNum type="arabicPeriod"/>
            </a:pPr>
            <a:r>
              <a:rPr kumimoji="1" lang="zh-CN" altLang="en-US" sz="2800" dirty="0" smtClean="0"/>
              <a:t>薪酬不行，技术来凑</a:t>
            </a:r>
            <a:endParaRPr kumimoji="1" lang="en-US" altLang="zh-CN" sz="2800" dirty="0" smtClean="0"/>
          </a:p>
          <a:p>
            <a:pPr marL="342900" indent="-342900">
              <a:buAutoNum type="arabicPeriod"/>
            </a:pPr>
            <a:r>
              <a:rPr kumimoji="1" lang="zh-CN" altLang="en-US" sz="2800" dirty="0" smtClean="0"/>
              <a:t>卖梦想还是有用的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039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理想的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面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83372335"/>
              </p:ext>
            </p:extLst>
          </p:nvPr>
        </p:nvGraphicFramePr>
        <p:xfrm>
          <a:off x="2003424" y="919691"/>
          <a:ext cx="926941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71725" y="2986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一轮面试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0588" y="2371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二轮面试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43738" y="20002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三轮面试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29763" y="147161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Hr</a:t>
            </a:r>
            <a:r>
              <a:rPr kumimoji="1" lang="zh-CN" altLang="en-US" dirty="0" smtClean="0"/>
              <a:t>面试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1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9130" y="1429862"/>
            <a:ext cx="72907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4400" dirty="0" smtClean="0"/>
              <a:t>谁能做面试官？</a:t>
            </a:r>
            <a:endParaRPr kumimoji="1" lang="en-US" altLang="zh-CN" sz="4400" dirty="0" smtClean="0"/>
          </a:p>
          <a:p>
            <a:pPr marL="342900" indent="-342900">
              <a:buAutoNum type="arabicPeriod"/>
            </a:pPr>
            <a:r>
              <a:rPr kumimoji="1" lang="zh-CN" altLang="en-US" sz="4400" dirty="0" smtClean="0"/>
              <a:t>面试面什么？</a:t>
            </a:r>
            <a:endParaRPr kumimoji="1" lang="en-US" altLang="zh-CN" sz="4400" dirty="0" smtClean="0"/>
          </a:p>
          <a:p>
            <a:pPr marL="342900" indent="-342900">
              <a:buAutoNum type="arabicPeriod"/>
            </a:pPr>
            <a:r>
              <a:rPr kumimoji="1" lang="zh-CN" altLang="en-US" sz="4400" dirty="0" smtClean="0"/>
              <a:t>我们的面试流程应该是什么样子的？</a:t>
            </a:r>
            <a:endParaRPr kumimoji="1"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89249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86275" y="291465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 smtClean="0"/>
              <a:t>谢谢大家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727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kumimoji="1" lang="zh-CN" altLang="en-US" dirty="0" smtClean="0"/>
              <a:t>小组讨论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9130" y="1472726"/>
            <a:ext cx="72907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dirty="0" smtClean="0"/>
              <a:t>如果你是一个面试者，你希望你的面试官是什么样子的？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874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kumimoji="1" lang="zh-CN" altLang="en-US" dirty="0" smtClean="0"/>
              <a:t>面试官的能力和修养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7927515"/>
              </p:ext>
            </p:extLst>
          </p:nvPr>
        </p:nvGraphicFramePr>
        <p:xfrm>
          <a:off x="2260600" y="10054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云形 5"/>
          <p:cNvSpPr/>
          <p:nvPr/>
        </p:nvSpPr>
        <p:spPr>
          <a:xfrm>
            <a:off x="7258051" y="896984"/>
            <a:ext cx="4743450" cy="20288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面试官</a:t>
            </a:r>
            <a:r>
              <a:rPr lang="zh-CN" altLang="en-US" dirty="0"/>
              <a:t>的层级不得小于招聘岗位层级</a:t>
            </a:r>
            <a:r>
              <a:rPr lang="en-US" altLang="zh-CN" dirty="0"/>
              <a:t>/</a:t>
            </a:r>
            <a:r>
              <a:rPr lang="zh-CN" altLang="en-US" dirty="0"/>
              <a:t>候选人预判层级</a:t>
            </a:r>
            <a:br>
              <a:rPr lang="zh-CN" altLang="en-US" dirty="0"/>
            </a:br>
            <a:r>
              <a:rPr lang="en-US" altLang="zh-CN" dirty="0" smtClean="0"/>
              <a:t>2.</a:t>
            </a:r>
            <a:r>
              <a:rPr lang="zh-CN" altLang="en-US" dirty="0"/>
              <a:t>最终的面试官层面必须高于候选人预判层级两级及以上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kumimoji="1" lang="zh-CN" altLang="en-US" dirty="0" smtClean="0"/>
              <a:t>面试面的是什么？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9130" y="1472726"/>
            <a:ext cx="72907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/>
              <a:t>1.</a:t>
            </a:r>
            <a:r>
              <a:rPr kumimoji="1" lang="zh-CN" altLang="en-US" sz="4400" dirty="0"/>
              <a:t> </a:t>
            </a:r>
            <a:r>
              <a:rPr kumimoji="1" lang="zh-CN" altLang="en-US" sz="4400" dirty="0" smtClean="0"/>
              <a:t>面试面的是什么？</a:t>
            </a:r>
            <a:endParaRPr kumimoji="1" lang="en-US" altLang="zh-CN" sz="4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/>
              <a:t>2.</a:t>
            </a:r>
            <a:r>
              <a:rPr kumimoji="1" lang="zh-CN" altLang="en-US" sz="4400" dirty="0" smtClean="0"/>
              <a:t> 如何评价一个候选人？</a:t>
            </a:r>
            <a:endParaRPr kumimoji="1" lang="en-US" altLang="zh-CN" sz="4400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/>
              <a:t>3.</a:t>
            </a:r>
            <a:r>
              <a:rPr kumimoji="1" lang="zh-CN" altLang="en-US" sz="4400" dirty="0" smtClean="0"/>
              <a:t> 我们需要什么样的人才？</a:t>
            </a:r>
            <a:endParaRPr kumimoji="1"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3029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kumimoji="1" lang="zh-CN" altLang="en-US" dirty="0"/>
              <a:t>胜任素质模型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679387632"/>
              </p:ext>
            </p:extLst>
          </p:nvPr>
        </p:nvGraphicFramePr>
        <p:xfrm>
          <a:off x="2289175" y="9768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上下箭头 5"/>
          <p:cNvSpPr/>
          <p:nvPr/>
        </p:nvSpPr>
        <p:spPr>
          <a:xfrm>
            <a:off x="1021556" y="1138501"/>
            <a:ext cx="700088" cy="50953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7375" y="16859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显性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易改变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易培养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5471" y="435293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隐性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难改变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难培养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01214" y="638438"/>
            <a:ext cx="2185590" cy="64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专业领域的技能：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701214" y="1381522"/>
            <a:ext cx="2185590" cy="87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项目参与过程中体现的岗 位能力素质 </a:t>
            </a:r>
            <a:endParaRPr lang="zh-CN" altLang="en-US" dirty="0"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01214" y="2386009"/>
            <a:ext cx="2185590" cy="118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通用素质 </a:t>
            </a:r>
            <a:endParaRPr lang="zh-CN" altLang="en-US" dirty="0"/>
          </a:p>
          <a:p>
            <a:r>
              <a:rPr lang="zh-CN" altLang="en-US" dirty="0"/>
              <a:t>岗位所需的通用能力，比如 沟通能力，逻辑思维能力</a:t>
            </a:r>
            <a:r>
              <a:rPr lang="en-US" altLang="zh-CN" dirty="0"/>
              <a:t>; </a:t>
            </a:r>
            <a:endParaRPr lang="zh-CN" altLang="en-US" dirty="0"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01214" y="3897748"/>
            <a:ext cx="2185590" cy="702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性格，价值观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756180" y="5219171"/>
            <a:ext cx="2185590" cy="118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职业选择的内在驱动力、成就 感，是否符合职业发展诉求 </a:t>
            </a:r>
            <a:endParaRPr lang="zh-CN" altLang="en-US" dirty="0">
              <a:effectLst/>
            </a:endParaRPr>
          </a:p>
        </p:txBody>
      </p:sp>
      <p:cxnSp>
        <p:nvCxnSpPr>
          <p:cNvPr id="15" name="直线箭头连接符 14"/>
          <p:cNvCxnSpPr>
            <a:stCxn id="9" idx="1"/>
          </p:cNvCxnSpPr>
          <p:nvPr/>
        </p:nvCxnSpPr>
        <p:spPr>
          <a:xfrm flipH="1">
            <a:off x="6800850" y="962157"/>
            <a:ext cx="2900364" cy="5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0" idx="1"/>
          </p:cNvCxnSpPr>
          <p:nvPr/>
        </p:nvCxnSpPr>
        <p:spPr>
          <a:xfrm flipH="1">
            <a:off x="7415213" y="1819472"/>
            <a:ext cx="2286001" cy="43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8131175" y="3033548"/>
            <a:ext cx="1570039" cy="23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8651083" y="4046677"/>
            <a:ext cx="105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9358313" y="4199077"/>
            <a:ext cx="495302" cy="83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r>
              <a:rPr kumimoji="1" lang="zh-CN" altLang="en-US" dirty="0" smtClean="0"/>
              <a:t>知识、技能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57399" y="1514475"/>
            <a:ext cx="6329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后台：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</a:t>
            </a:r>
            <a:r>
              <a:rPr lang="zh-CN" altLang="en-US" b="1" dirty="0"/>
              <a:t>数据结构与算法基础</a:t>
            </a:r>
          </a:p>
          <a:p>
            <a:r>
              <a:rPr kumimoji="1" lang="en-US" altLang="zh-CN" dirty="0" smtClean="0"/>
              <a:t>	2.</a:t>
            </a:r>
            <a:r>
              <a:rPr kumimoji="1" lang="zh-CN" altLang="en-US" dirty="0" smtClean="0"/>
              <a:t> </a:t>
            </a:r>
            <a:r>
              <a:rPr lang="en-US" altLang="zh-CN" b="1" dirty="0"/>
              <a:t>Java</a:t>
            </a:r>
            <a:r>
              <a:rPr lang="zh-CN" altLang="en-US" b="1" dirty="0"/>
              <a:t>基础</a:t>
            </a:r>
          </a:p>
          <a:p>
            <a:r>
              <a:rPr kumimoji="1" lang="en-US" altLang="zh-CN" dirty="0" smtClean="0"/>
              <a:t>	3.</a:t>
            </a:r>
            <a:r>
              <a:rPr kumimoji="1" lang="zh-CN" altLang="en-US" dirty="0" smtClean="0"/>
              <a:t> </a:t>
            </a:r>
            <a:r>
              <a:rPr lang="en-US" altLang="zh-CN" b="1" dirty="0"/>
              <a:t>JVM</a:t>
            </a:r>
          </a:p>
          <a:p>
            <a:r>
              <a:rPr kumimoji="1" lang="en-US" altLang="zh-CN" dirty="0" smtClean="0"/>
              <a:t>	4.</a:t>
            </a:r>
            <a:r>
              <a:rPr lang="zh-CN" altLang="en-US" b="1" dirty="0"/>
              <a:t>多线程</a:t>
            </a:r>
            <a:r>
              <a:rPr lang="en-US" altLang="zh-CN" b="1" dirty="0"/>
              <a:t>/</a:t>
            </a:r>
            <a:r>
              <a:rPr lang="zh-CN" altLang="en-US" b="1" dirty="0"/>
              <a:t>并发</a:t>
            </a:r>
          </a:p>
          <a:p>
            <a:r>
              <a:rPr kumimoji="1" lang="en-US" altLang="zh-CN" dirty="0" smtClean="0"/>
              <a:t>	5.</a:t>
            </a:r>
            <a:r>
              <a:rPr kumimoji="1" lang="zh-CN" altLang="en-US" dirty="0" smtClean="0"/>
              <a:t> </a:t>
            </a:r>
            <a:r>
              <a:rPr lang="en-US" altLang="zh-CN" b="1" dirty="0"/>
              <a:t>Linux</a:t>
            </a:r>
            <a:r>
              <a:rPr lang="zh-CN" altLang="en-US" b="1" dirty="0"/>
              <a:t>使用与问题分析排查</a:t>
            </a:r>
          </a:p>
          <a:p>
            <a:r>
              <a:rPr kumimoji="1" lang="en-US" altLang="zh-CN" dirty="0" smtClean="0"/>
              <a:t>	6.</a:t>
            </a:r>
            <a:r>
              <a:rPr lang="zh-CN" altLang="en-US" b="1" dirty="0"/>
              <a:t>框架使用</a:t>
            </a:r>
          </a:p>
          <a:p>
            <a:r>
              <a:rPr kumimoji="1" lang="en-US" altLang="zh-CN" dirty="0" smtClean="0"/>
              <a:t>	7.</a:t>
            </a:r>
            <a:r>
              <a:rPr lang="zh-CN" altLang="en-US" b="1" dirty="0"/>
              <a:t>数据库相关</a:t>
            </a:r>
          </a:p>
          <a:p>
            <a:r>
              <a:rPr kumimoji="1" lang="en-US" altLang="zh-CN" dirty="0" smtClean="0"/>
              <a:t>	8.</a:t>
            </a:r>
            <a:r>
              <a:rPr kumimoji="1" lang="zh-CN" altLang="en-US" dirty="0" smtClean="0"/>
              <a:t> 分布式系统中间件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9.</a:t>
            </a:r>
            <a:r>
              <a:rPr lang="zh-CN" altLang="en-US" b="1" dirty="0"/>
              <a:t>设计模式与重构</a:t>
            </a:r>
          </a:p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pPr lvl="0"/>
            <a:r>
              <a:rPr lang="zh-CN" altLang="en-US" dirty="0" smtClean="0"/>
              <a:t>经验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57412" y="2171700"/>
            <a:ext cx="802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描述项目。 考察业务架构能力和系统架构能力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698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11035"/>
            <a:ext cx="9601200" cy="785949"/>
          </a:xfrm>
        </p:spPr>
        <p:txBody>
          <a:bodyPr/>
          <a:lstStyle/>
          <a:p>
            <a:pPr lvl="0"/>
            <a:r>
              <a:rPr lang="en-US" altLang="zh-CN" dirty="0" smtClean="0"/>
              <a:t>STAR</a:t>
            </a:r>
            <a:r>
              <a:rPr lang="zh-CN" altLang="en-US" dirty="0" smtClean="0"/>
              <a:t>法则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71707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云形 4"/>
          <p:cNvSpPr/>
          <p:nvPr/>
        </p:nvSpPr>
        <p:spPr>
          <a:xfrm>
            <a:off x="8912621" y="2057400"/>
            <a:ext cx="3815557" cy="26289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在国家进行实物印章电子化的潮流下， 以架构师的身份设计和架构了整个系统，并推动整个项目快速上线，最终支持了每日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并发的大型互联网分布式系统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160</TotalTime>
  <Words>866</Words>
  <Application>Microsoft Macintosh PowerPoint</Application>
  <PresentationFormat>宽屏</PresentationFormat>
  <Paragraphs>146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DengXian</vt:lpstr>
      <vt:lpstr>Franklin Gothic Book</vt:lpstr>
      <vt:lpstr>华文楷体</vt:lpstr>
      <vt:lpstr>裁剪</vt:lpstr>
      <vt:lpstr>管理夜话--如何高效招聘</vt:lpstr>
      <vt:lpstr>大纲</vt:lpstr>
      <vt:lpstr>小组讨论</vt:lpstr>
      <vt:lpstr>面试官的能力和修养</vt:lpstr>
      <vt:lpstr>面试面的是什么？</vt:lpstr>
      <vt:lpstr>胜任素质模型</vt:lpstr>
      <vt:lpstr>知识、技能</vt:lpstr>
      <vt:lpstr>经验&amp;能力</vt:lpstr>
      <vt:lpstr>STAR法则</vt:lpstr>
      <vt:lpstr>性格，价值观</vt:lpstr>
      <vt:lpstr>我们需要什么样的人才</vt:lpstr>
      <vt:lpstr>过滤&amp;吸收</vt:lpstr>
      <vt:lpstr>IQ&amp;EQ</vt:lpstr>
      <vt:lpstr>除了提问，还有哪些方法真实识别候选人?</vt:lpstr>
      <vt:lpstr>答比答案 更重要</vt:lpstr>
      <vt:lpstr>面试面什么总结</vt:lpstr>
      <vt:lpstr>我们的面试流程应该是什么样子的？</vt:lpstr>
      <vt:lpstr>如何有效的勾引</vt:lpstr>
      <vt:lpstr>理想的1、2、3、4面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如何高效招聘</dc:title>
  <dc:creator>Microsoft Office 用户</dc:creator>
  <cp:lastModifiedBy>Microsoft Office 用户</cp:lastModifiedBy>
  <cp:revision>71</cp:revision>
  <dcterms:created xsi:type="dcterms:W3CDTF">2018-06-26T08:07:09Z</dcterms:created>
  <dcterms:modified xsi:type="dcterms:W3CDTF">2018-06-26T10:58:29Z</dcterms:modified>
</cp:coreProperties>
</file>