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27" name="PlaceHolder 2"/>
          <p:cNvSpPr>
            <a:spLocks noGrp="1"/>
          </p:cNvSpPr>
          <p:nvPr>
            <p:ph type="body"/>
          </p:nvPr>
        </p:nvSpPr>
        <p:spPr>
          <a:xfrm>
            <a:off x="1620000" y="1823760"/>
            <a:ext cx="810000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28" name="PlaceHolder 3"/>
          <p:cNvSpPr>
            <a:spLocks noGrp="1"/>
          </p:cNvSpPr>
          <p:nvPr>
            <p:ph type="body"/>
          </p:nvPr>
        </p:nvSpPr>
        <p:spPr>
          <a:xfrm>
            <a:off x="1620000" y="4114080"/>
            <a:ext cx="810000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30" name="PlaceHolder 2"/>
          <p:cNvSpPr>
            <a:spLocks noGrp="1"/>
          </p:cNvSpPr>
          <p:nvPr>
            <p:ph type="body"/>
          </p:nvPr>
        </p:nvSpPr>
        <p:spPr>
          <a:xfrm>
            <a:off x="1620000" y="182376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31" name="PlaceHolder 3"/>
          <p:cNvSpPr>
            <a:spLocks noGrp="1"/>
          </p:cNvSpPr>
          <p:nvPr>
            <p:ph type="body"/>
          </p:nvPr>
        </p:nvSpPr>
        <p:spPr>
          <a:xfrm>
            <a:off x="5770440" y="182376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32" name="PlaceHolder 4"/>
          <p:cNvSpPr>
            <a:spLocks noGrp="1"/>
          </p:cNvSpPr>
          <p:nvPr>
            <p:ph type="body"/>
          </p:nvPr>
        </p:nvSpPr>
        <p:spPr>
          <a:xfrm>
            <a:off x="5770440" y="411408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33" name="PlaceHolder 5"/>
          <p:cNvSpPr>
            <a:spLocks noGrp="1"/>
          </p:cNvSpPr>
          <p:nvPr>
            <p:ph type="body"/>
          </p:nvPr>
        </p:nvSpPr>
        <p:spPr>
          <a:xfrm>
            <a:off x="1620000" y="411408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35" name="PlaceHolder 2"/>
          <p:cNvSpPr>
            <a:spLocks noGrp="1"/>
          </p:cNvSpPr>
          <p:nvPr>
            <p:ph type="body"/>
          </p:nvPr>
        </p:nvSpPr>
        <p:spPr>
          <a:xfrm>
            <a:off x="1620000" y="1823760"/>
            <a:ext cx="810000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36" name="PlaceHolder 3"/>
          <p:cNvSpPr>
            <a:spLocks noGrp="1"/>
          </p:cNvSpPr>
          <p:nvPr>
            <p:ph type="body"/>
          </p:nvPr>
        </p:nvSpPr>
        <p:spPr>
          <a:xfrm>
            <a:off x="1620000" y="1823760"/>
            <a:ext cx="810000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pic>
        <p:nvPicPr>
          <p:cNvPr id="37" name="" descr=""/>
          <p:cNvPicPr/>
          <p:nvPr/>
        </p:nvPicPr>
        <p:blipFill>
          <a:blip r:embed="rId2"/>
          <a:stretch/>
        </p:blipFill>
        <p:spPr>
          <a:xfrm>
            <a:off x="2922480" y="1823400"/>
            <a:ext cx="5495040" cy="4384440"/>
          </a:xfrm>
          <a:prstGeom prst="rect">
            <a:avLst/>
          </a:prstGeom>
          <a:ln>
            <a:noFill/>
          </a:ln>
        </p:spPr>
      </p:pic>
      <p:pic>
        <p:nvPicPr>
          <p:cNvPr id="38" name="" descr=""/>
          <p:cNvPicPr/>
          <p:nvPr/>
        </p:nvPicPr>
        <p:blipFill>
          <a:blip r:embed="rId3"/>
          <a:stretch/>
        </p:blipFill>
        <p:spPr>
          <a:xfrm>
            <a:off x="2922480" y="182340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46" name="PlaceHolder 2"/>
          <p:cNvSpPr>
            <a:spLocks noGrp="1"/>
          </p:cNvSpPr>
          <p:nvPr>
            <p:ph type="subTitle"/>
          </p:nvPr>
        </p:nvSpPr>
        <p:spPr>
          <a:xfrm>
            <a:off x="1620000" y="1823760"/>
            <a:ext cx="8100000" cy="4384440"/>
          </a:xfrm>
          <a:prstGeom prst="rect">
            <a:avLst/>
          </a:prstGeom>
        </p:spPr>
        <p:txBody>
          <a:bodyPr lIns="0" rIns="0" tIns="0" bIns="0" anchor="ctr"/>
          <a:p>
            <a:pPr algn="ctr"/>
            <a:endParaRPr lang="en-US" sz="3200" spc="-1" strike="noStrike">
              <a:solidFill>
                <a:srgbClr val="000000"/>
              </a:solidFill>
              <a:uFill>
                <a:solidFill>
                  <a:srgbClr val="ffffff"/>
                </a:solidFill>
              </a:uFill>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48" name="PlaceHolder 2"/>
          <p:cNvSpPr>
            <a:spLocks noGrp="1"/>
          </p:cNvSpPr>
          <p:nvPr>
            <p:ph type="body"/>
          </p:nvPr>
        </p:nvSpPr>
        <p:spPr>
          <a:xfrm>
            <a:off x="1620000" y="1823760"/>
            <a:ext cx="810000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50" name="PlaceHolder 2"/>
          <p:cNvSpPr>
            <a:spLocks noGrp="1"/>
          </p:cNvSpPr>
          <p:nvPr>
            <p:ph type="body"/>
          </p:nvPr>
        </p:nvSpPr>
        <p:spPr>
          <a:xfrm>
            <a:off x="1620000" y="1823760"/>
            <a:ext cx="395244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51" name="PlaceHolder 3"/>
          <p:cNvSpPr>
            <a:spLocks noGrp="1"/>
          </p:cNvSpPr>
          <p:nvPr>
            <p:ph type="body"/>
          </p:nvPr>
        </p:nvSpPr>
        <p:spPr>
          <a:xfrm>
            <a:off x="5770440" y="1823760"/>
            <a:ext cx="395244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1620000" y="288000"/>
            <a:ext cx="8100000" cy="5787000"/>
          </a:xfrm>
          <a:prstGeom prst="rect">
            <a:avLst/>
          </a:prstGeom>
        </p:spPr>
        <p:txBody>
          <a:bodyPr lIns="0" rIns="0" tIns="0" bIns="0" anchor="ctr"/>
          <a:p>
            <a:pPr algn="ctr"/>
            <a:endParaRPr lang="en-US" sz="3200" spc="-1" strike="noStrike">
              <a:solidFill>
                <a:srgbClr val="000000"/>
              </a:solidFill>
              <a:uFill>
                <a:solidFill>
                  <a:srgbClr val="ffffff"/>
                </a:solidFill>
              </a:uFill>
              <a:latin typeface="Times New Roman"/>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55" name="PlaceHolder 2"/>
          <p:cNvSpPr>
            <a:spLocks noGrp="1"/>
          </p:cNvSpPr>
          <p:nvPr>
            <p:ph type="body"/>
          </p:nvPr>
        </p:nvSpPr>
        <p:spPr>
          <a:xfrm>
            <a:off x="1620000" y="182376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56" name="PlaceHolder 3"/>
          <p:cNvSpPr>
            <a:spLocks noGrp="1"/>
          </p:cNvSpPr>
          <p:nvPr>
            <p:ph type="body"/>
          </p:nvPr>
        </p:nvSpPr>
        <p:spPr>
          <a:xfrm>
            <a:off x="1620000" y="411408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57" name="PlaceHolder 4"/>
          <p:cNvSpPr>
            <a:spLocks noGrp="1"/>
          </p:cNvSpPr>
          <p:nvPr>
            <p:ph type="body"/>
          </p:nvPr>
        </p:nvSpPr>
        <p:spPr>
          <a:xfrm>
            <a:off x="5770440" y="1823760"/>
            <a:ext cx="395244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6" name="PlaceHolder 2"/>
          <p:cNvSpPr>
            <a:spLocks noGrp="1"/>
          </p:cNvSpPr>
          <p:nvPr>
            <p:ph type="subTitle"/>
          </p:nvPr>
        </p:nvSpPr>
        <p:spPr>
          <a:xfrm>
            <a:off x="1620000" y="1823760"/>
            <a:ext cx="8100000" cy="4384440"/>
          </a:xfrm>
          <a:prstGeom prst="rect">
            <a:avLst/>
          </a:prstGeom>
        </p:spPr>
        <p:txBody>
          <a:bodyPr lIns="0" rIns="0" tIns="0" bIns="0" anchor="ctr"/>
          <a:p>
            <a:pPr algn="ctr"/>
            <a:endParaRPr lang="en-US" sz="3200" spc="-1" strike="noStrike">
              <a:solidFill>
                <a:srgbClr val="000000"/>
              </a:solidFill>
              <a:uFill>
                <a:solidFill>
                  <a:srgbClr val="ffffff"/>
                </a:solidFill>
              </a:uFill>
              <a:latin typeface="Times New Roman"/>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59" name="PlaceHolder 2"/>
          <p:cNvSpPr>
            <a:spLocks noGrp="1"/>
          </p:cNvSpPr>
          <p:nvPr>
            <p:ph type="body"/>
          </p:nvPr>
        </p:nvSpPr>
        <p:spPr>
          <a:xfrm>
            <a:off x="1620000" y="1823760"/>
            <a:ext cx="395244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60" name="PlaceHolder 3"/>
          <p:cNvSpPr>
            <a:spLocks noGrp="1"/>
          </p:cNvSpPr>
          <p:nvPr>
            <p:ph type="body"/>
          </p:nvPr>
        </p:nvSpPr>
        <p:spPr>
          <a:xfrm>
            <a:off x="5770440" y="182376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61" name="PlaceHolder 4"/>
          <p:cNvSpPr>
            <a:spLocks noGrp="1"/>
          </p:cNvSpPr>
          <p:nvPr>
            <p:ph type="body"/>
          </p:nvPr>
        </p:nvSpPr>
        <p:spPr>
          <a:xfrm>
            <a:off x="5770440" y="411408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63" name="PlaceHolder 2"/>
          <p:cNvSpPr>
            <a:spLocks noGrp="1"/>
          </p:cNvSpPr>
          <p:nvPr>
            <p:ph type="body"/>
          </p:nvPr>
        </p:nvSpPr>
        <p:spPr>
          <a:xfrm>
            <a:off x="1620000" y="182376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64" name="PlaceHolder 3"/>
          <p:cNvSpPr>
            <a:spLocks noGrp="1"/>
          </p:cNvSpPr>
          <p:nvPr>
            <p:ph type="body"/>
          </p:nvPr>
        </p:nvSpPr>
        <p:spPr>
          <a:xfrm>
            <a:off x="5770440" y="182376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65" name="PlaceHolder 4"/>
          <p:cNvSpPr>
            <a:spLocks noGrp="1"/>
          </p:cNvSpPr>
          <p:nvPr>
            <p:ph type="body"/>
          </p:nvPr>
        </p:nvSpPr>
        <p:spPr>
          <a:xfrm>
            <a:off x="1620000" y="4114080"/>
            <a:ext cx="810000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67" name="PlaceHolder 2"/>
          <p:cNvSpPr>
            <a:spLocks noGrp="1"/>
          </p:cNvSpPr>
          <p:nvPr>
            <p:ph type="body"/>
          </p:nvPr>
        </p:nvSpPr>
        <p:spPr>
          <a:xfrm>
            <a:off x="1620000" y="1823760"/>
            <a:ext cx="810000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68" name="PlaceHolder 3"/>
          <p:cNvSpPr>
            <a:spLocks noGrp="1"/>
          </p:cNvSpPr>
          <p:nvPr>
            <p:ph type="body"/>
          </p:nvPr>
        </p:nvSpPr>
        <p:spPr>
          <a:xfrm>
            <a:off x="1620000" y="4114080"/>
            <a:ext cx="810000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70" name="PlaceHolder 2"/>
          <p:cNvSpPr>
            <a:spLocks noGrp="1"/>
          </p:cNvSpPr>
          <p:nvPr>
            <p:ph type="body"/>
          </p:nvPr>
        </p:nvSpPr>
        <p:spPr>
          <a:xfrm>
            <a:off x="1620000" y="182376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71" name="PlaceHolder 3"/>
          <p:cNvSpPr>
            <a:spLocks noGrp="1"/>
          </p:cNvSpPr>
          <p:nvPr>
            <p:ph type="body"/>
          </p:nvPr>
        </p:nvSpPr>
        <p:spPr>
          <a:xfrm>
            <a:off x="5770440" y="182376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72" name="PlaceHolder 4"/>
          <p:cNvSpPr>
            <a:spLocks noGrp="1"/>
          </p:cNvSpPr>
          <p:nvPr>
            <p:ph type="body"/>
          </p:nvPr>
        </p:nvSpPr>
        <p:spPr>
          <a:xfrm>
            <a:off x="5770440" y="411408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73" name="PlaceHolder 5"/>
          <p:cNvSpPr>
            <a:spLocks noGrp="1"/>
          </p:cNvSpPr>
          <p:nvPr>
            <p:ph type="body"/>
          </p:nvPr>
        </p:nvSpPr>
        <p:spPr>
          <a:xfrm>
            <a:off x="1620000" y="411408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75" name="PlaceHolder 2"/>
          <p:cNvSpPr>
            <a:spLocks noGrp="1"/>
          </p:cNvSpPr>
          <p:nvPr>
            <p:ph type="body"/>
          </p:nvPr>
        </p:nvSpPr>
        <p:spPr>
          <a:xfrm>
            <a:off x="1620000" y="1823760"/>
            <a:ext cx="810000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76" name="PlaceHolder 3"/>
          <p:cNvSpPr>
            <a:spLocks noGrp="1"/>
          </p:cNvSpPr>
          <p:nvPr>
            <p:ph type="body"/>
          </p:nvPr>
        </p:nvSpPr>
        <p:spPr>
          <a:xfrm>
            <a:off x="1620000" y="1823760"/>
            <a:ext cx="810000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pic>
        <p:nvPicPr>
          <p:cNvPr id="77" name="" descr=""/>
          <p:cNvPicPr/>
          <p:nvPr/>
        </p:nvPicPr>
        <p:blipFill>
          <a:blip r:embed="rId2"/>
          <a:stretch/>
        </p:blipFill>
        <p:spPr>
          <a:xfrm>
            <a:off x="2922480" y="1823400"/>
            <a:ext cx="5495040" cy="4384440"/>
          </a:xfrm>
          <a:prstGeom prst="rect">
            <a:avLst/>
          </a:prstGeom>
          <a:ln>
            <a:noFill/>
          </a:ln>
        </p:spPr>
      </p:pic>
      <p:pic>
        <p:nvPicPr>
          <p:cNvPr id="78" name="" descr=""/>
          <p:cNvPicPr/>
          <p:nvPr/>
        </p:nvPicPr>
        <p:blipFill>
          <a:blip r:embed="rId3"/>
          <a:stretch/>
        </p:blipFill>
        <p:spPr>
          <a:xfrm>
            <a:off x="2922480" y="182340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8" name="PlaceHolder 2"/>
          <p:cNvSpPr>
            <a:spLocks noGrp="1"/>
          </p:cNvSpPr>
          <p:nvPr>
            <p:ph type="body"/>
          </p:nvPr>
        </p:nvSpPr>
        <p:spPr>
          <a:xfrm>
            <a:off x="1620000" y="1823760"/>
            <a:ext cx="810000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10" name="PlaceHolder 2"/>
          <p:cNvSpPr>
            <a:spLocks noGrp="1"/>
          </p:cNvSpPr>
          <p:nvPr>
            <p:ph type="body"/>
          </p:nvPr>
        </p:nvSpPr>
        <p:spPr>
          <a:xfrm>
            <a:off x="1620000" y="1823760"/>
            <a:ext cx="395244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11" name="PlaceHolder 3"/>
          <p:cNvSpPr>
            <a:spLocks noGrp="1"/>
          </p:cNvSpPr>
          <p:nvPr>
            <p:ph type="body"/>
          </p:nvPr>
        </p:nvSpPr>
        <p:spPr>
          <a:xfrm>
            <a:off x="5770440" y="1823760"/>
            <a:ext cx="395244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20000" y="288000"/>
            <a:ext cx="8100000" cy="5787000"/>
          </a:xfrm>
          <a:prstGeom prst="rect">
            <a:avLst/>
          </a:prstGeom>
        </p:spPr>
        <p:txBody>
          <a:bodyPr lIns="0" rIns="0" tIns="0" bIns="0" anchor="ctr"/>
          <a:p>
            <a:pPr algn="ctr"/>
            <a:endParaRPr lang="en-US" sz="3200" spc="-1" strike="noStrike">
              <a:solidFill>
                <a:srgbClr val="000000"/>
              </a:solidFill>
              <a:uFill>
                <a:solidFill>
                  <a:srgbClr val="ffffff"/>
                </a:solidFill>
              </a:uFill>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15" name="PlaceHolder 2"/>
          <p:cNvSpPr>
            <a:spLocks noGrp="1"/>
          </p:cNvSpPr>
          <p:nvPr>
            <p:ph type="body"/>
          </p:nvPr>
        </p:nvSpPr>
        <p:spPr>
          <a:xfrm>
            <a:off x="1620000" y="182376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16" name="PlaceHolder 3"/>
          <p:cNvSpPr>
            <a:spLocks noGrp="1"/>
          </p:cNvSpPr>
          <p:nvPr>
            <p:ph type="body"/>
          </p:nvPr>
        </p:nvSpPr>
        <p:spPr>
          <a:xfrm>
            <a:off x="1620000" y="411408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17" name="PlaceHolder 4"/>
          <p:cNvSpPr>
            <a:spLocks noGrp="1"/>
          </p:cNvSpPr>
          <p:nvPr>
            <p:ph type="body"/>
          </p:nvPr>
        </p:nvSpPr>
        <p:spPr>
          <a:xfrm>
            <a:off x="5770440" y="1823760"/>
            <a:ext cx="395244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19" name="PlaceHolder 2"/>
          <p:cNvSpPr>
            <a:spLocks noGrp="1"/>
          </p:cNvSpPr>
          <p:nvPr>
            <p:ph type="body"/>
          </p:nvPr>
        </p:nvSpPr>
        <p:spPr>
          <a:xfrm>
            <a:off x="1620000" y="1823760"/>
            <a:ext cx="3952440" cy="43844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20" name="PlaceHolder 3"/>
          <p:cNvSpPr>
            <a:spLocks noGrp="1"/>
          </p:cNvSpPr>
          <p:nvPr>
            <p:ph type="body"/>
          </p:nvPr>
        </p:nvSpPr>
        <p:spPr>
          <a:xfrm>
            <a:off x="5770440" y="182376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21" name="PlaceHolder 4"/>
          <p:cNvSpPr>
            <a:spLocks noGrp="1"/>
          </p:cNvSpPr>
          <p:nvPr>
            <p:ph type="body"/>
          </p:nvPr>
        </p:nvSpPr>
        <p:spPr>
          <a:xfrm>
            <a:off x="5770440" y="411408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20000" y="288000"/>
            <a:ext cx="8100000" cy="1248120"/>
          </a:xfrm>
          <a:prstGeom prst="rect">
            <a:avLst/>
          </a:prstGeom>
        </p:spPr>
        <p:txBody>
          <a:bodyPr lIns="0" rIns="0" tIns="0" bIns="0" anchor="ctr"/>
          <a:p>
            <a:pPr algn="ctr"/>
            <a:endParaRPr lang="en-US" sz="4140" spc="-1" strike="noStrike">
              <a:solidFill>
                <a:srgbClr val="050505"/>
              </a:solidFill>
              <a:uFill>
                <a:solidFill>
                  <a:srgbClr val="ffffff"/>
                </a:solidFill>
              </a:uFill>
              <a:latin typeface="Times New Roman"/>
            </a:endParaRPr>
          </a:p>
        </p:txBody>
      </p:sp>
      <p:sp>
        <p:nvSpPr>
          <p:cNvPr id="23" name="PlaceHolder 2"/>
          <p:cNvSpPr>
            <a:spLocks noGrp="1"/>
          </p:cNvSpPr>
          <p:nvPr>
            <p:ph type="body"/>
          </p:nvPr>
        </p:nvSpPr>
        <p:spPr>
          <a:xfrm>
            <a:off x="1620000" y="182376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24" name="PlaceHolder 3"/>
          <p:cNvSpPr>
            <a:spLocks noGrp="1"/>
          </p:cNvSpPr>
          <p:nvPr>
            <p:ph type="body"/>
          </p:nvPr>
        </p:nvSpPr>
        <p:spPr>
          <a:xfrm>
            <a:off x="5770440" y="1823760"/>
            <a:ext cx="395244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
        <p:nvSpPr>
          <p:cNvPr id="25" name="PlaceHolder 4"/>
          <p:cNvSpPr>
            <a:spLocks noGrp="1"/>
          </p:cNvSpPr>
          <p:nvPr>
            <p:ph type="body"/>
          </p:nvPr>
        </p:nvSpPr>
        <p:spPr>
          <a:xfrm>
            <a:off x="1620000" y="4114080"/>
            <a:ext cx="8100000" cy="2091240"/>
          </a:xfrm>
          <a:prstGeom prst="rect">
            <a:avLst/>
          </a:prstGeom>
        </p:spPr>
        <p:txBody>
          <a:bodyPr lIns="0" rIns="0" tIns="0" bIns="0"/>
          <a:p>
            <a:endParaRPr lang="en-US" sz="3200" spc="-1" strike="noStrike">
              <a:solidFill>
                <a:srgbClr val="050505"/>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spc="-1" strike="noStrike">
                <a:solidFill>
                  <a:srgbClr val="000000"/>
                </a:solidFill>
                <a:uFill>
                  <a:solidFill>
                    <a:srgbClr val="ffffff"/>
                  </a:solidFill>
                </a:uFill>
                <a:latin typeface="Arial"/>
              </a:rPr>
              <a:t>Click to edit the title text format</a:t>
            </a:r>
            <a:endParaRPr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Click to edit the outline text format</a:t>
            </a:r>
            <a:endParaRPr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Arial"/>
              </a:rPr>
              <a:t>Second Outline Level</a:t>
            </a:r>
            <a:endParaRPr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2400" spc="-1" strike="noStrike">
                <a:solidFill>
                  <a:srgbClr val="000000"/>
                </a:solidFill>
                <a:uFill>
                  <a:solidFill>
                    <a:srgbClr val="ffffff"/>
                  </a:solidFill>
                </a:uFill>
                <a:latin typeface="Arial"/>
              </a:rPr>
              <a:t>Third Outline Level</a:t>
            </a:r>
            <a:endParaRPr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Arial"/>
              </a:rPr>
              <a:t>Fourth Outline Level</a:t>
            </a:r>
            <a:endParaRPr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Fifth Outline Level</a:t>
            </a:r>
            <a:endParaRPr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Sixth Outline Level</a:t>
            </a:r>
            <a:endParaRPr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Seventh Outline Level</a:t>
            </a:r>
            <a:endParaRPr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spc="-1" strike="noStrike">
                <a:solidFill>
                  <a:srgbClr val="000000"/>
                </a:solidFill>
                <a:uFill>
                  <a:solidFill>
                    <a:srgbClr val="ffffff"/>
                  </a:solidFill>
                </a:uFill>
                <a:latin typeface="Times New Roman"/>
              </a:rPr>
              <a:t>&lt;date/time&gt;</a:t>
            </a:r>
            <a:endParaRPr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spc="-1" strike="noStrike">
                <a:solidFill>
                  <a:srgbClr val="000000"/>
                </a:solidFill>
                <a:uFill>
                  <a:solidFill>
                    <a:srgbClr val="ffffff"/>
                  </a:solidFill>
                </a:uFill>
                <a:latin typeface="Times New Roman"/>
              </a:rPr>
              <a:t>&lt;footer&gt;</a:t>
            </a:r>
            <a:endParaRPr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F5E712D6-F811-4100-9EDD-071752DE000B}" type="slidenum">
              <a:rPr lang="en-US" sz="1400" spc="-1" strike="noStrike">
                <a:solidFill>
                  <a:srgbClr val="000000"/>
                </a:solidFill>
                <a:uFill>
                  <a:solidFill>
                    <a:srgbClr val="ffffff"/>
                  </a:solidFill>
                </a:uFill>
                <a:latin typeface="Times New Roman"/>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5760" cy="7560000"/>
          </a:xfrm>
          <a:prstGeom prst="rect">
            <a:avLst/>
          </a:prstGeom>
          <a:ln>
            <a:noFill/>
          </a:ln>
        </p:spPr>
      </p:pic>
      <p:sp>
        <p:nvSpPr>
          <p:cNvPr id="40" name="PlaceHolder 1"/>
          <p:cNvSpPr>
            <a:spLocks noGrp="1"/>
          </p:cNvSpPr>
          <p:nvPr>
            <p:ph type="title"/>
          </p:nvPr>
        </p:nvSpPr>
        <p:spPr>
          <a:xfrm>
            <a:off x="1620000" y="288000"/>
            <a:ext cx="8100000" cy="1248120"/>
          </a:xfrm>
          <a:prstGeom prst="rect">
            <a:avLst/>
          </a:prstGeom>
        </p:spPr>
        <p:txBody>
          <a:bodyPr lIns="0" rIns="0" tIns="0" bIns="0" anchor="ctr"/>
          <a:p>
            <a:pPr algn="ctr"/>
            <a:r>
              <a:rPr lang="en-US" sz="4140" spc="-1" strike="noStrike">
                <a:solidFill>
                  <a:srgbClr val="050505"/>
                </a:solidFill>
                <a:uFill>
                  <a:solidFill>
                    <a:srgbClr val="ffffff"/>
                  </a:solidFill>
                </a:uFill>
                <a:latin typeface="Times New Roman"/>
              </a:rPr>
              <a:t>Click to edit the title text format</a:t>
            </a:r>
            <a:endParaRPr lang="en-US" sz="4140" spc="-1" strike="noStrike">
              <a:solidFill>
                <a:srgbClr val="050505"/>
              </a:solidFill>
              <a:uFill>
                <a:solidFill>
                  <a:srgbClr val="ffffff"/>
                </a:solidFill>
              </a:uFill>
              <a:latin typeface="Times New Roman"/>
            </a:endParaRPr>
          </a:p>
        </p:txBody>
      </p:sp>
      <p:sp>
        <p:nvSpPr>
          <p:cNvPr id="41" name="PlaceHolder 2"/>
          <p:cNvSpPr>
            <a:spLocks noGrp="1"/>
          </p:cNvSpPr>
          <p:nvPr>
            <p:ph type="body"/>
          </p:nvPr>
        </p:nvSpPr>
        <p:spPr>
          <a:xfrm>
            <a:off x="1620000" y="1823760"/>
            <a:ext cx="8100000" cy="4384440"/>
          </a:xfrm>
          <a:prstGeom prst="rect">
            <a:avLst/>
          </a:prstGeom>
        </p:spPr>
        <p:txBody>
          <a:bodyPr lIns="0" rIns="0" tIns="0" bIns="0"/>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Click to edit the outline text format</a:t>
            </a:r>
            <a:endParaRPr lang="en-US" sz="3200" spc="-1" strike="noStrike">
              <a:solidFill>
                <a:srgbClr val="050505"/>
              </a:solidFill>
              <a:uFill>
                <a:solidFill>
                  <a:srgbClr val="ffffff"/>
                </a:solidFill>
              </a:uFill>
              <a:latin typeface="Arial"/>
            </a:endParaRPr>
          </a:p>
          <a:p>
            <a:pPr lvl="1" marL="864000" indent="-324000">
              <a:buClr>
                <a:srgbClr val="050505"/>
              </a:buClr>
              <a:buSzPct val="25000"/>
              <a:buFont typeface="Symbol" charset="2"/>
              <a:buChar char=""/>
            </a:pPr>
            <a:r>
              <a:rPr lang="en-US" sz="2789" spc="-1" strike="noStrike">
                <a:solidFill>
                  <a:srgbClr val="050505"/>
                </a:solidFill>
                <a:uFill>
                  <a:solidFill>
                    <a:srgbClr val="ffffff"/>
                  </a:solidFill>
                </a:uFill>
                <a:latin typeface="Arial"/>
              </a:rPr>
              <a:t>Second Outline Level</a:t>
            </a:r>
            <a:endParaRPr lang="en-US" sz="2789" spc="-1" strike="noStrike">
              <a:solidFill>
                <a:srgbClr val="050505"/>
              </a:solidFill>
              <a:uFill>
                <a:solidFill>
                  <a:srgbClr val="ffffff"/>
                </a:solidFill>
              </a:uFill>
              <a:latin typeface="Arial"/>
            </a:endParaRPr>
          </a:p>
          <a:p>
            <a:pPr lvl="2" marL="1296000" indent="-288000">
              <a:buClr>
                <a:srgbClr val="050505"/>
              </a:buClr>
              <a:buSzPct val="25000"/>
              <a:buFont typeface="Wingdings" charset="2"/>
              <a:buChar char=""/>
            </a:pPr>
            <a:r>
              <a:rPr lang="en-US" sz="2400" spc="-1" strike="noStrike">
                <a:solidFill>
                  <a:srgbClr val="050505"/>
                </a:solidFill>
                <a:uFill>
                  <a:solidFill>
                    <a:srgbClr val="ffffff"/>
                  </a:solidFill>
                </a:uFill>
                <a:latin typeface="Arial"/>
              </a:rPr>
              <a:t>Third Outline Level</a:t>
            </a:r>
            <a:endParaRPr lang="en-US" sz="2400" spc="-1" strike="noStrike">
              <a:solidFill>
                <a:srgbClr val="050505"/>
              </a:solidFill>
              <a:uFill>
                <a:solidFill>
                  <a:srgbClr val="ffffff"/>
                </a:solidFill>
              </a:uFill>
              <a:latin typeface="Arial"/>
            </a:endParaRPr>
          </a:p>
          <a:p>
            <a:pPr lvl="3" marL="1728000" indent="-216000">
              <a:buClr>
                <a:srgbClr val="050505"/>
              </a:buClr>
              <a:buSzPct val="25000"/>
              <a:buFont typeface="Symbol" charset="2"/>
              <a:buChar char=""/>
            </a:pPr>
            <a:r>
              <a:rPr lang="en-US" sz="2000" spc="-1" strike="noStrike">
                <a:solidFill>
                  <a:srgbClr val="050505"/>
                </a:solidFill>
                <a:uFill>
                  <a:solidFill>
                    <a:srgbClr val="ffffff"/>
                  </a:solidFill>
                </a:uFill>
                <a:latin typeface="Arial"/>
              </a:rPr>
              <a:t>Fourth Outline Level</a:t>
            </a:r>
            <a:endParaRPr lang="en-US" sz="2000" spc="-1" strike="noStrike">
              <a:solidFill>
                <a:srgbClr val="050505"/>
              </a:solidFill>
              <a:uFill>
                <a:solidFill>
                  <a:srgbClr val="ffffff"/>
                </a:solidFill>
              </a:uFill>
              <a:latin typeface="Arial"/>
            </a:endParaRPr>
          </a:p>
          <a:p>
            <a:pPr lvl="4" marL="2160000" indent="-216000">
              <a:buClr>
                <a:srgbClr val="050505"/>
              </a:buClr>
              <a:buSzPct val="25000"/>
              <a:buFont typeface="Wingdings" charset="2"/>
              <a:buChar char=""/>
            </a:pPr>
            <a:r>
              <a:rPr lang="en-US" sz="2000" spc="-1" strike="noStrike">
                <a:solidFill>
                  <a:srgbClr val="050505"/>
                </a:solidFill>
                <a:uFill>
                  <a:solidFill>
                    <a:srgbClr val="ffffff"/>
                  </a:solidFill>
                </a:uFill>
                <a:latin typeface="Arial"/>
              </a:rPr>
              <a:t>Fifth Outline Level</a:t>
            </a:r>
            <a:endParaRPr lang="en-US" sz="2000" spc="-1" strike="noStrike">
              <a:solidFill>
                <a:srgbClr val="050505"/>
              </a:solidFill>
              <a:uFill>
                <a:solidFill>
                  <a:srgbClr val="ffffff"/>
                </a:solidFill>
              </a:uFill>
              <a:latin typeface="Arial"/>
            </a:endParaRPr>
          </a:p>
          <a:p>
            <a:pPr lvl="5" marL="2592000" indent="-216000">
              <a:buClr>
                <a:srgbClr val="050505"/>
              </a:buClr>
              <a:buSzPct val="25000"/>
              <a:buFont typeface="Wingdings" charset="2"/>
              <a:buChar char=""/>
            </a:pPr>
            <a:r>
              <a:rPr lang="en-US" sz="2000" spc="-1" strike="noStrike">
                <a:solidFill>
                  <a:srgbClr val="050505"/>
                </a:solidFill>
                <a:uFill>
                  <a:solidFill>
                    <a:srgbClr val="ffffff"/>
                  </a:solidFill>
                </a:uFill>
                <a:latin typeface="Arial"/>
              </a:rPr>
              <a:t>Sixth Outline Level</a:t>
            </a:r>
            <a:endParaRPr lang="en-US" sz="2000" spc="-1" strike="noStrike">
              <a:solidFill>
                <a:srgbClr val="050505"/>
              </a:solidFill>
              <a:uFill>
                <a:solidFill>
                  <a:srgbClr val="ffffff"/>
                </a:solidFill>
              </a:uFill>
              <a:latin typeface="Arial"/>
            </a:endParaRPr>
          </a:p>
          <a:p>
            <a:pPr lvl="6" marL="3024000" indent="-216000">
              <a:buClr>
                <a:srgbClr val="050505"/>
              </a:buClr>
              <a:buSzPct val="25000"/>
              <a:buFont typeface="Wingdings" charset="2"/>
              <a:buChar char=""/>
            </a:pPr>
            <a:r>
              <a:rPr lang="en-US" sz="2000" spc="-1" strike="noStrike">
                <a:solidFill>
                  <a:srgbClr val="050505"/>
                </a:solidFill>
                <a:uFill>
                  <a:solidFill>
                    <a:srgbClr val="ffffff"/>
                  </a:solidFill>
                </a:uFill>
                <a:latin typeface="Arial"/>
              </a:rPr>
              <a:t>Seventh Outline Level</a:t>
            </a:r>
            <a:endParaRPr lang="en-US" sz="2000" spc="-1" strike="noStrike">
              <a:solidFill>
                <a:srgbClr val="050505"/>
              </a:solidFill>
              <a:uFill>
                <a:solidFill>
                  <a:srgbClr val="ffffff"/>
                </a:solidFill>
              </a:uFill>
              <a:latin typeface="Arial"/>
            </a:endParaRPr>
          </a:p>
        </p:txBody>
      </p:sp>
      <p:sp>
        <p:nvSpPr>
          <p:cNvPr id="42" name="PlaceHolder 3"/>
          <p:cNvSpPr>
            <a:spLocks noGrp="1"/>
          </p:cNvSpPr>
          <p:nvPr>
            <p:ph type="dt"/>
          </p:nvPr>
        </p:nvSpPr>
        <p:spPr>
          <a:xfrm>
            <a:off x="1584000" y="6886440"/>
            <a:ext cx="2348280" cy="520920"/>
          </a:xfrm>
          <a:prstGeom prst="rect">
            <a:avLst/>
          </a:prstGeom>
        </p:spPr>
        <p:txBody>
          <a:bodyPr lIns="0" rIns="0" tIns="0" bIns="0"/>
          <a:p>
            <a:r>
              <a:rPr lang="en-US" sz="1400" spc="-1" strike="noStrike">
                <a:solidFill>
                  <a:srgbClr val="000000"/>
                </a:solidFill>
                <a:uFill>
                  <a:solidFill>
                    <a:srgbClr val="ffffff"/>
                  </a:solidFill>
                </a:uFill>
                <a:latin typeface="Arial"/>
              </a:rPr>
              <a:t>&lt;date/time&gt;</a:t>
            </a:r>
            <a:endParaRPr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987000" y="6886440"/>
            <a:ext cx="3195000" cy="520920"/>
          </a:xfrm>
          <a:prstGeom prst="rect">
            <a:avLst/>
          </a:prstGeom>
        </p:spPr>
        <p:txBody>
          <a:bodyPr lIns="0" rIns="0" tIns="0" bIns="0"/>
          <a:p>
            <a:pPr algn="r"/>
            <a:r>
              <a:rPr lang="en-US" sz="1400" spc="-1" strike="noStrike">
                <a:solidFill>
                  <a:srgbClr val="000000"/>
                </a:solidFill>
                <a:uFill>
                  <a:solidFill>
                    <a:srgbClr val="ffffff"/>
                  </a:solidFill>
                </a:uFill>
                <a:latin typeface="Arial"/>
              </a:rPr>
              <a:t>&lt;footer&gt;</a:t>
            </a:r>
            <a:endParaRPr lang="en-US" sz="1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7227000" y="6886440"/>
            <a:ext cx="2348280" cy="520920"/>
          </a:xfrm>
          <a:prstGeom prst="rect">
            <a:avLst/>
          </a:prstGeom>
        </p:spPr>
        <p:txBody>
          <a:bodyPr lIns="0" rIns="0" tIns="0" bIns="0"/>
          <a:p>
            <a:pPr algn="r"/>
            <a:fld id="{A9578848-E943-4EE5-AE6A-36925877D623}" type="slidenum">
              <a:rPr lang="en-US" sz="14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hyperlink" Target="mailto:sldeskins@gmail.com" TargetMode="External"/><Relationship Id="rId2" Type="http://schemas.openxmlformats.org/officeDocument/2006/relationships/hyperlink" Target="mailto:sldeskins@ymail.com" TargetMode="External"/><Relationship Id="rId3" Type="http://schemas.openxmlformats.org/officeDocument/2006/relationships/hyperlink" Target="mailto:sld@umich.edu" TargetMode="External"/><Relationship Id="rId4"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1620000" y="288000"/>
            <a:ext cx="8100000" cy="1248120"/>
          </a:xfrm>
          <a:prstGeom prst="rect">
            <a:avLst/>
          </a:prstGeom>
          <a:noFill/>
          <a:ln>
            <a:noFill/>
          </a:ln>
        </p:spPr>
        <p:txBody>
          <a:bodyPr lIns="0" rIns="0" tIns="0" bIns="0" anchor="ctr"/>
          <a:p>
            <a:pPr algn="ctr"/>
            <a:r>
              <a:rPr lang="en-US" sz="4140" spc="-1" strike="noStrike">
                <a:solidFill>
                  <a:srgbClr val="050505"/>
                </a:solidFill>
                <a:uFill>
                  <a:solidFill>
                    <a:srgbClr val="ffffff"/>
                  </a:solidFill>
                </a:uFill>
                <a:latin typeface="Times New Roman"/>
              </a:rPr>
              <a:t>Hello and Welcome</a:t>
            </a:r>
            <a:endParaRPr lang="en-US" sz="4140" spc="-1" strike="noStrike">
              <a:solidFill>
                <a:srgbClr val="050505"/>
              </a:solidFill>
              <a:uFill>
                <a:solidFill>
                  <a:srgbClr val="ffffff"/>
                </a:solidFill>
              </a:uFill>
              <a:latin typeface="Times New Roman"/>
            </a:endParaRPr>
          </a:p>
        </p:txBody>
      </p:sp>
      <p:sp>
        <p:nvSpPr>
          <p:cNvPr id="80" name="TextShape 2"/>
          <p:cNvSpPr txBox="1"/>
          <p:nvPr/>
        </p:nvSpPr>
        <p:spPr>
          <a:xfrm>
            <a:off x="1620000" y="1823760"/>
            <a:ext cx="8100000" cy="4384440"/>
          </a:xfrm>
          <a:prstGeom prst="rect">
            <a:avLst/>
          </a:prstGeom>
          <a:noFill/>
          <a:ln>
            <a:noFill/>
          </a:ln>
        </p:spPr>
        <p:txBody>
          <a:bodyPr lIns="0" rIns="0" tIns="0" bIns="0" anchor="ctr"/>
          <a:p>
            <a:pPr algn="ctr"/>
            <a:r>
              <a:rPr lang="en-US" sz="3200" spc="-1" strike="noStrike">
                <a:solidFill>
                  <a:srgbClr val="000000"/>
                </a:solidFill>
                <a:uFill>
                  <a:solidFill>
                    <a:srgbClr val="ffffff"/>
                  </a:solidFill>
                </a:uFill>
                <a:latin typeface="Times New Roman"/>
              </a:rPr>
              <a:t>Elementary Engineering Exploration Day</a:t>
            </a:r>
            <a:endParaRPr lang="en-US" sz="3200" spc="-1" strike="noStrike">
              <a:solidFill>
                <a:srgbClr val="000000"/>
              </a:solidFill>
              <a:uFill>
                <a:solidFill>
                  <a:srgbClr val="ffffff"/>
                </a:solidFill>
              </a:uFill>
              <a:latin typeface="Times New Roman"/>
            </a:endParaRPr>
          </a:p>
          <a:p>
            <a:pPr algn="ct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 </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One of Best Kept Secrets:</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You're already doing it! </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 </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 </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sldeskins</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(aka Sheila Lynn Deskins)</a:t>
            </a:r>
            <a:endParaRPr lang="en-US" sz="32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1620000" y="288000"/>
            <a:ext cx="8100000" cy="1248120"/>
          </a:xfrm>
          <a:prstGeom prst="rect">
            <a:avLst/>
          </a:prstGeom>
          <a:noFill/>
          <a:ln>
            <a:noFill/>
          </a:ln>
        </p:spPr>
        <p:txBody>
          <a:bodyPr lIns="0" rIns="0" tIns="0" bIns="0" anchor="ctr"/>
          <a:p>
            <a:pPr algn="ctr"/>
            <a:r>
              <a:rPr lang="en-US" sz="4140" spc="-1" strike="noStrike">
                <a:solidFill>
                  <a:srgbClr val="050505"/>
                </a:solidFill>
                <a:uFill>
                  <a:solidFill>
                    <a:srgbClr val="ffffff"/>
                  </a:solidFill>
                </a:uFill>
                <a:latin typeface="Times New Roman"/>
              </a:rPr>
              <a:t>What is Engineering</a:t>
            </a:r>
            <a:endParaRPr lang="en-US" sz="4140" spc="-1" strike="noStrike">
              <a:solidFill>
                <a:srgbClr val="050505"/>
              </a:solidFill>
              <a:uFill>
                <a:solidFill>
                  <a:srgbClr val="ffffff"/>
                </a:solidFill>
              </a:uFill>
              <a:latin typeface="Times New Roman"/>
            </a:endParaRPr>
          </a:p>
        </p:txBody>
      </p:sp>
      <p:sp>
        <p:nvSpPr>
          <p:cNvPr id="82" name="TextShape 2"/>
          <p:cNvSpPr txBox="1"/>
          <p:nvPr/>
        </p:nvSpPr>
        <p:spPr>
          <a:xfrm>
            <a:off x="1620000" y="1823760"/>
            <a:ext cx="8100000" cy="4384440"/>
          </a:xfrm>
          <a:prstGeom prst="rect">
            <a:avLst/>
          </a:prstGeom>
          <a:noFill/>
          <a:ln>
            <a:noFill/>
          </a:ln>
        </p:spPr>
        <p:txBody>
          <a:bodyPr lIns="0" rIns="0" tIns="0" bIns="0"/>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Engineering is the application of mathematics, empirical evidence and scientific, economic, social, and practical knowledge in order to invent, innovate, design, build, maintain, research, and improve structures, machines, tools, systems, components, materials, and processes.</a:t>
            </a:r>
            <a:endParaRPr lang="en-US" sz="3200" spc="-1" strike="noStrike">
              <a:solidFill>
                <a:srgbClr val="050505"/>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1620000" y="288000"/>
            <a:ext cx="8100000" cy="1248120"/>
          </a:xfrm>
          <a:prstGeom prst="rect">
            <a:avLst/>
          </a:prstGeom>
          <a:noFill/>
          <a:ln>
            <a:noFill/>
          </a:ln>
        </p:spPr>
        <p:txBody>
          <a:bodyPr lIns="0" rIns="0" tIns="0" bIns="0" anchor="ctr"/>
          <a:p>
            <a:pPr algn="ctr">
              <a:buClr>
                <a:srgbClr val="000000"/>
              </a:buClr>
              <a:buSzPct val="45000"/>
              <a:buFont typeface="Wingdings" charset="2"/>
              <a:buChar char=""/>
            </a:pPr>
            <a:r>
              <a:rPr lang="en-US" sz="4140" spc="-1" strike="noStrike">
                <a:solidFill>
                  <a:srgbClr val="050505"/>
                </a:solidFill>
                <a:uFill>
                  <a:solidFill>
                    <a:srgbClr val="ffffff"/>
                  </a:solidFill>
                </a:uFill>
                <a:latin typeface="Times New Roman"/>
              </a:rPr>
              <a:t>One of Best Kept Secrets:</a:t>
            </a:r>
            <a:endParaRPr lang="en-US" sz="4140" spc="-1" strike="noStrike">
              <a:solidFill>
                <a:srgbClr val="050505"/>
              </a:solidFill>
              <a:uFill>
                <a:solidFill>
                  <a:srgbClr val="ffffff"/>
                </a:solidFill>
              </a:uFill>
              <a:latin typeface="Times New Roman"/>
            </a:endParaRPr>
          </a:p>
        </p:txBody>
      </p:sp>
      <p:sp>
        <p:nvSpPr>
          <p:cNvPr id="84" name="TextShape 2"/>
          <p:cNvSpPr txBox="1"/>
          <p:nvPr/>
        </p:nvSpPr>
        <p:spPr>
          <a:xfrm>
            <a:off x="1620000" y="1823760"/>
            <a:ext cx="8100000" cy="4384440"/>
          </a:xfrm>
          <a:prstGeom prst="rect">
            <a:avLst/>
          </a:prstGeom>
          <a:noFill/>
          <a:ln>
            <a:noFill/>
          </a:ln>
        </p:spPr>
        <p:txBody>
          <a:bodyPr lIns="0" rIns="0" tIns="0" bIns="0"/>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You're already doing it!</a:t>
            </a:r>
            <a:endParaRPr lang="en-US" sz="3200" spc="-1" strike="noStrike">
              <a:solidFill>
                <a:srgbClr val="050505"/>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1620000" y="288000"/>
            <a:ext cx="8100000" cy="1248120"/>
          </a:xfrm>
          <a:prstGeom prst="rect">
            <a:avLst/>
          </a:prstGeom>
          <a:noFill/>
          <a:ln>
            <a:noFill/>
          </a:ln>
        </p:spPr>
        <p:txBody>
          <a:bodyPr lIns="0" rIns="0" tIns="0" bIns="0" anchor="ctr"/>
          <a:p>
            <a:pPr algn="ctr"/>
            <a:r>
              <a:rPr lang="en-US" sz="4140" spc="-1" strike="noStrike">
                <a:solidFill>
                  <a:srgbClr val="050505"/>
                </a:solidFill>
                <a:uFill>
                  <a:solidFill>
                    <a:srgbClr val="ffffff"/>
                  </a:solidFill>
                </a:uFill>
                <a:latin typeface="Times New Roman"/>
              </a:rPr>
              <a:t>Problems =&gt; Engineering</a:t>
            </a:r>
            <a:endParaRPr lang="en-US" sz="4140" spc="-1" strike="noStrike">
              <a:solidFill>
                <a:srgbClr val="050505"/>
              </a:solidFill>
              <a:uFill>
                <a:solidFill>
                  <a:srgbClr val="ffffff"/>
                </a:solidFill>
              </a:uFill>
              <a:latin typeface="Times New Roman"/>
            </a:endParaRPr>
          </a:p>
        </p:txBody>
      </p:sp>
      <p:sp>
        <p:nvSpPr>
          <p:cNvPr id="86" name="TextShape 2"/>
          <p:cNvSpPr txBox="1"/>
          <p:nvPr/>
        </p:nvSpPr>
        <p:spPr>
          <a:xfrm>
            <a:off x="1620000" y="1823760"/>
            <a:ext cx="8100000" cy="4384440"/>
          </a:xfrm>
          <a:prstGeom prst="rect">
            <a:avLst/>
          </a:prstGeom>
          <a:noFill/>
          <a:ln>
            <a:noFill/>
          </a:ln>
        </p:spPr>
        <p:txBody>
          <a:bodyPr lIns="0" rIns="0" tIns="0" bIns="0"/>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What problems or things did you solve before you got here?</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What skills or practical knowledge is involved?</a:t>
            </a:r>
            <a:endParaRPr lang="en-US" sz="3200" spc="-1" strike="noStrike">
              <a:solidFill>
                <a:srgbClr val="050505"/>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1620000" y="288000"/>
            <a:ext cx="8100000" cy="1248120"/>
          </a:xfrm>
          <a:prstGeom prst="rect">
            <a:avLst/>
          </a:prstGeom>
          <a:noFill/>
          <a:ln>
            <a:noFill/>
          </a:ln>
        </p:spPr>
        <p:txBody>
          <a:bodyPr lIns="0" rIns="0" tIns="0" bIns="0" anchor="ctr"/>
          <a:p>
            <a:pPr algn="ctr"/>
            <a:r>
              <a:rPr lang="en-US" sz="4140" spc="-1" strike="noStrike">
                <a:solidFill>
                  <a:srgbClr val="050505"/>
                </a:solidFill>
                <a:uFill>
                  <a:solidFill>
                    <a:srgbClr val="ffffff"/>
                  </a:solidFill>
                </a:uFill>
                <a:latin typeface="Times New Roman"/>
              </a:rPr>
              <a:t>Problems =&gt; Engineering</a:t>
            </a:r>
            <a:endParaRPr lang="en-US" sz="4140" spc="-1" strike="noStrike">
              <a:solidFill>
                <a:srgbClr val="050505"/>
              </a:solidFill>
              <a:uFill>
                <a:solidFill>
                  <a:srgbClr val="ffffff"/>
                </a:solidFill>
              </a:uFill>
              <a:latin typeface="Times New Roman"/>
            </a:endParaRPr>
          </a:p>
        </p:txBody>
      </p:sp>
      <p:sp>
        <p:nvSpPr>
          <p:cNvPr id="88" name="TextShape 2"/>
          <p:cNvSpPr txBox="1"/>
          <p:nvPr/>
        </p:nvSpPr>
        <p:spPr>
          <a:xfrm>
            <a:off x="1620000" y="1823760"/>
            <a:ext cx="8100000" cy="4384440"/>
          </a:xfrm>
          <a:prstGeom prst="rect">
            <a:avLst/>
          </a:prstGeom>
          <a:noFill/>
          <a:ln>
            <a:noFill/>
          </a:ln>
        </p:spPr>
        <p:txBody>
          <a:bodyPr lIns="0" rIns="0" tIns="0" bIns="0"/>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Problems</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Car runs poorly</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Paper Towel Rips</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Rainbows</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Office too small</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Can't build it fast</a:t>
            </a:r>
            <a:endParaRPr lang="en-US" sz="3200" spc="-1" strike="noStrike">
              <a:solidFill>
                <a:srgbClr val="050505"/>
              </a:solidFill>
              <a:uFill>
                <a:solidFill>
                  <a:srgbClr val="ffffff"/>
                </a:solidFill>
              </a:uFill>
              <a:latin typeface="Arial"/>
            </a:endParaRPr>
          </a:p>
        </p:txBody>
      </p:sp>
      <p:sp>
        <p:nvSpPr>
          <p:cNvPr id="89" name="TextShape 3"/>
          <p:cNvSpPr txBox="1"/>
          <p:nvPr/>
        </p:nvSpPr>
        <p:spPr>
          <a:xfrm>
            <a:off x="5770440" y="1823760"/>
            <a:ext cx="3952440" cy="4384440"/>
          </a:xfrm>
          <a:prstGeom prst="rect">
            <a:avLst/>
          </a:prstGeom>
          <a:noFill/>
          <a:ln>
            <a:noFill/>
          </a:ln>
        </p:spPr>
        <p:txBody>
          <a:bodyPr lIns="0" rIns="0" tIns="0" bIns="0"/>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Engineering Type</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Mechanical</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Material</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Electrical</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Civil</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Operations</a:t>
            </a:r>
            <a:endParaRPr lang="en-US" sz="3200" spc="-1" strike="noStrike">
              <a:solidFill>
                <a:srgbClr val="050505"/>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1620000" y="288000"/>
            <a:ext cx="8100000" cy="1248120"/>
          </a:xfrm>
          <a:prstGeom prst="rect">
            <a:avLst/>
          </a:prstGeom>
          <a:noFill/>
          <a:ln>
            <a:noFill/>
          </a:ln>
        </p:spPr>
        <p:txBody>
          <a:bodyPr lIns="0" rIns="0" tIns="0" bIns="0" anchor="ctr"/>
          <a:p>
            <a:pPr algn="ctr"/>
            <a:r>
              <a:rPr lang="en-US" sz="4140" spc="-1" strike="noStrike">
                <a:solidFill>
                  <a:srgbClr val="050505"/>
                </a:solidFill>
                <a:uFill>
                  <a:solidFill>
                    <a:srgbClr val="ffffff"/>
                  </a:solidFill>
                </a:uFill>
                <a:latin typeface="Times New Roman"/>
              </a:rPr>
              <a:t>Interest =&gt; Engineering</a:t>
            </a:r>
            <a:endParaRPr lang="en-US" sz="4140" spc="-1" strike="noStrike">
              <a:solidFill>
                <a:srgbClr val="050505"/>
              </a:solidFill>
              <a:uFill>
                <a:solidFill>
                  <a:srgbClr val="ffffff"/>
                </a:solidFill>
              </a:uFill>
              <a:latin typeface="Times New Roman"/>
            </a:endParaRPr>
          </a:p>
        </p:txBody>
      </p:sp>
      <p:sp>
        <p:nvSpPr>
          <p:cNvPr id="91" name="TextShape 2"/>
          <p:cNvSpPr txBox="1"/>
          <p:nvPr/>
        </p:nvSpPr>
        <p:spPr>
          <a:xfrm>
            <a:off x="1620000" y="1823760"/>
            <a:ext cx="8100000" cy="4384440"/>
          </a:xfrm>
          <a:prstGeom prst="rect">
            <a:avLst/>
          </a:prstGeom>
          <a:noFill/>
          <a:ln>
            <a:noFill/>
          </a:ln>
        </p:spPr>
        <p:txBody>
          <a:bodyPr lIns="0" rIns="0" tIns="0" bIns="0"/>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p:txBody>
      </p:sp>
      <p:sp>
        <p:nvSpPr>
          <p:cNvPr id="92" name="TextShape 3"/>
          <p:cNvSpPr txBox="1"/>
          <p:nvPr/>
        </p:nvSpPr>
        <p:spPr>
          <a:xfrm>
            <a:off x="5770440" y="1823760"/>
            <a:ext cx="3952440" cy="4384440"/>
          </a:xfrm>
          <a:prstGeom prst="rect">
            <a:avLst/>
          </a:prstGeom>
          <a:noFill/>
          <a:ln>
            <a:noFill/>
          </a:ln>
        </p:spPr>
        <p:txBody>
          <a:bodyPr lIns="0" rIns="0" tIns="0" bIns="0"/>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1620000" y="288000"/>
            <a:ext cx="8100000" cy="1248120"/>
          </a:xfrm>
          <a:prstGeom prst="rect">
            <a:avLst/>
          </a:prstGeom>
          <a:noFill/>
          <a:ln>
            <a:noFill/>
          </a:ln>
        </p:spPr>
        <p:txBody>
          <a:bodyPr lIns="0" rIns="0" tIns="0" bIns="0" anchor="ctr"/>
          <a:p>
            <a:pPr algn="ctr"/>
            <a:r>
              <a:rPr lang="en-US" sz="4140" spc="-1" strike="noStrike">
                <a:solidFill>
                  <a:srgbClr val="050505"/>
                </a:solidFill>
                <a:uFill>
                  <a:solidFill>
                    <a:srgbClr val="ffffff"/>
                  </a:solidFill>
                </a:uFill>
                <a:latin typeface="Times New Roman"/>
              </a:rPr>
              <a:t>How to support you?</a:t>
            </a:r>
            <a:endParaRPr lang="en-US" sz="4140" spc="-1" strike="noStrike">
              <a:solidFill>
                <a:srgbClr val="050505"/>
              </a:solidFill>
              <a:uFill>
                <a:solidFill>
                  <a:srgbClr val="ffffff"/>
                </a:solidFill>
              </a:uFill>
              <a:latin typeface="Times New Roman"/>
            </a:endParaRPr>
          </a:p>
        </p:txBody>
      </p:sp>
      <p:sp>
        <p:nvSpPr>
          <p:cNvPr id="94" name="TextShape 2"/>
          <p:cNvSpPr txBox="1"/>
          <p:nvPr/>
        </p:nvSpPr>
        <p:spPr>
          <a:xfrm>
            <a:off x="1620000" y="1823760"/>
            <a:ext cx="8100000" cy="4384440"/>
          </a:xfrm>
          <a:prstGeom prst="rect">
            <a:avLst/>
          </a:prstGeom>
          <a:noFill/>
          <a:ln>
            <a:noFill/>
          </a:ln>
        </p:spPr>
        <p:txBody>
          <a:bodyPr lIns="0" rIns="0" tIns="0" bIns="0"/>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What questions do you have?</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What issues concern you?</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What make you happy, glad, or mad?</a:t>
            </a:r>
            <a:endParaRPr lang="en-US" sz="3200" spc="-1" strike="noStrike">
              <a:solidFill>
                <a:srgbClr val="050505"/>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1620000" y="288000"/>
            <a:ext cx="8100000" cy="1248120"/>
          </a:xfrm>
          <a:prstGeom prst="rect">
            <a:avLst/>
          </a:prstGeom>
          <a:noFill/>
          <a:ln>
            <a:noFill/>
          </a:ln>
        </p:spPr>
        <p:txBody>
          <a:bodyPr lIns="0" rIns="0" tIns="0" bIns="0" anchor="ctr"/>
          <a:p>
            <a:pPr algn="ctr"/>
            <a:r>
              <a:rPr lang="en-US" sz="4140" spc="-1" strike="noStrike">
                <a:solidFill>
                  <a:srgbClr val="050505"/>
                </a:solidFill>
                <a:uFill>
                  <a:solidFill>
                    <a:srgbClr val="ffffff"/>
                  </a:solidFill>
                </a:uFill>
                <a:latin typeface="Times New Roman"/>
              </a:rPr>
              <a:t>Love and acceptance</a:t>
            </a:r>
            <a:endParaRPr lang="en-US" sz="4140" spc="-1" strike="noStrike">
              <a:solidFill>
                <a:srgbClr val="050505"/>
              </a:solidFill>
              <a:uFill>
                <a:solidFill>
                  <a:srgbClr val="ffffff"/>
                </a:solidFill>
              </a:uFill>
              <a:latin typeface="Times New Roman"/>
            </a:endParaRPr>
          </a:p>
        </p:txBody>
      </p:sp>
      <p:sp>
        <p:nvSpPr>
          <p:cNvPr id="96" name="TextShape 2"/>
          <p:cNvSpPr txBox="1"/>
          <p:nvPr/>
        </p:nvSpPr>
        <p:spPr>
          <a:xfrm>
            <a:off x="1620000" y="1823760"/>
            <a:ext cx="8100000" cy="4384440"/>
          </a:xfrm>
          <a:prstGeom prst="rect">
            <a:avLst/>
          </a:prstGeom>
          <a:noFill/>
          <a:ln>
            <a:noFill/>
          </a:ln>
        </p:spPr>
        <p:txBody>
          <a:bodyPr lIns="0" rIns="0" tIns="0" bIns="0"/>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Listen even if you don't understand</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Not knowing NOT = 'stupid'</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Allow and encourage mistakes</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Get groups to take courses together</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 </a:t>
            </a:r>
            <a:endParaRPr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lang="en-US" sz="3200" spc="-1" strike="noStrike">
                <a:solidFill>
                  <a:srgbClr val="050505"/>
                </a:solidFill>
                <a:uFill>
                  <a:solidFill>
                    <a:srgbClr val="ffffff"/>
                  </a:solidFill>
                </a:uFill>
                <a:latin typeface="Arial"/>
              </a:rPr>
              <a:t>Help them with their dreams and interest</a:t>
            </a:r>
            <a:endParaRPr lang="en-US" sz="3200" spc="-1" strike="noStrike">
              <a:solidFill>
                <a:srgbClr val="050505"/>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1620000" y="288000"/>
            <a:ext cx="8100000" cy="1248120"/>
          </a:xfrm>
          <a:prstGeom prst="rect">
            <a:avLst/>
          </a:prstGeom>
          <a:noFill/>
          <a:ln>
            <a:noFill/>
          </a:ln>
        </p:spPr>
        <p:txBody>
          <a:bodyPr lIns="0" rIns="0" tIns="0" bIns="0" anchor="ctr"/>
          <a:p>
            <a:pPr algn="ctr"/>
            <a:r>
              <a:rPr lang="en-US" sz="4140" spc="-1" strike="noStrike">
                <a:solidFill>
                  <a:srgbClr val="050505"/>
                </a:solidFill>
                <a:uFill>
                  <a:solidFill>
                    <a:srgbClr val="ffffff"/>
                  </a:solidFill>
                </a:uFill>
                <a:latin typeface="Times New Roman"/>
              </a:rPr>
              <a:t>Wrap Up</a:t>
            </a:r>
            <a:endParaRPr lang="en-US" sz="4140" spc="-1" strike="noStrike">
              <a:solidFill>
                <a:srgbClr val="050505"/>
              </a:solidFill>
              <a:uFill>
                <a:solidFill>
                  <a:srgbClr val="ffffff"/>
                </a:solidFill>
              </a:uFill>
              <a:latin typeface="Times New Roman"/>
            </a:endParaRPr>
          </a:p>
        </p:txBody>
      </p:sp>
      <p:sp>
        <p:nvSpPr>
          <p:cNvPr id="98" name="TextShape 2"/>
          <p:cNvSpPr txBox="1"/>
          <p:nvPr/>
        </p:nvSpPr>
        <p:spPr>
          <a:xfrm>
            <a:off x="1620000" y="855720"/>
            <a:ext cx="8100000" cy="6320520"/>
          </a:xfrm>
          <a:prstGeom prst="rect">
            <a:avLst/>
          </a:prstGeom>
          <a:noFill/>
          <a:ln>
            <a:noFill/>
          </a:ln>
        </p:spPr>
        <p:txBody>
          <a:bodyPr lIns="0" rIns="0" tIns="0" bIns="0" anchor="ctr"/>
          <a:p>
            <a:pPr algn="ct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One of Best Kept Secrets:</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You're already doing it! </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 </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sldeskins</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@sldeskins twitter</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hlinkClick r:id="rId1"/>
              </a:rPr>
              <a:t>sldeskins@gmail.com</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sldeskins@hotmail.com</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hlinkClick r:id="rId2"/>
              </a:rPr>
              <a:t>sldeskins@ymail.com</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hlinkClick r:id="rId3"/>
              </a:rPr>
              <a:t>sld@umich.edu</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sldeskins github</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sldeskins.com</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 </a:t>
            </a:r>
            <a:endParaRPr lang="en-US" sz="3200" spc="-1" strike="noStrike">
              <a:solidFill>
                <a:srgbClr val="000000"/>
              </a:solidFill>
              <a:uFill>
                <a:solidFill>
                  <a:srgbClr val="ffffff"/>
                </a:solidFill>
              </a:uFill>
              <a:latin typeface="Times New Roman"/>
            </a:endParaRPr>
          </a:p>
          <a:p>
            <a:pPr algn="ctr">
              <a:buClr>
                <a:srgbClr val="000000"/>
              </a:buClr>
              <a:buSzPct val="45000"/>
              <a:buFont typeface="Wingdings" charset="2"/>
              <a:buChar char=""/>
            </a:pPr>
            <a:r>
              <a:rPr lang="en-US" sz="3200" spc="-1" strike="noStrike">
                <a:solidFill>
                  <a:srgbClr val="000000"/>
                </a:solidFill>
                <a:uFill>
                  <a:solidFill>
                    <a:srgbClr val="ffffff"/>
                  </a:solidFill>
                </a:uFill>
                <a:latin typeface="Times New Roman"/>
              </a:rPr>
              <a:t>(aka Sheila Lynn Deskins)</a:t>
            </a:r>
            <a:endParaRPr lang="en-US" sz="3200" spc="-1" strike="noStrike">
              <a:solidFill>
                <a:srgbClr val="000000"/>
              </a:solidFill>
              <a:uFill>
                <a:solidFill>
                  <a:srgbClr val="ffffff"/>
                </a:solidFill>
              </a:uFill>
              <a:latin typeface="Times New Roman"/>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53</TotalTime>
  <Application>LibreOffice/5.0.5.2$Windows_x86 LibreOffice_project/55b006a02d247b5f7215fc6ea0fde844b30035b3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2016-03-12T07:45:56Z</dcterms:created>
  <dc:language>en-US</dc:language>
  <dcterms:modified xsi:type="dcterms:W3CDTF">2016-03-12T09:09:47Z</dcterms:modified>
  <cp:revision>7</cp:revision>
</cp:coreProperties>
</file>