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939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75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36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4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82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7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081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04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43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75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38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0DBE7A5-21DB-4D09-844D-92B54D7C2A4A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D342FF5-CC16-4AAA-876D-AD296F4B02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627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EEA04-FDA1-2514-7AEC-E8E6756884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6600" dirty="0"/>
              <a:t>Курсовой проект  </a:t>
            </a:r>
            <a:br>
              <a:rPr lang="ru-RU" sz="6600" dirty="0"/>
            </a:br>
            <a:r>
              <a:rPr lang="ru-RU" sz="6600" dirty="0"/>
              <a:t>по дисциплине «Основы программирования»  </a:t>
            </a:r>
            <a:br>
              <a:rPr lang="ru-RU" sz="6600" dirty="0"/>
            </a:br>
            <a:r>
              <a:rPr lang="ru-RU" sz="6600" dirty="0"/>
              <a:t>Тема: «Трекер расходов»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297110-81E9-0857-A9ED-7EDBF12D8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Выполнил: Тимшин Александр Денисович</a:t>
            </a:r>
          </a:p>
          <a:p>
            <a:r>
              <a:rPr lang="ru-RU" dirty="0"/>
              <a:t>Группа: 231-323</a:t>
            </a:r>
          </a:p>
          <a:p>
            <a:r>
              <a:rPr lang="ru-RU" dirty="0"/>
              <a:t>Преподаватель: Красникова Ирина Николаевна</a:t>
            </a:r>
          </a:p>
          <a:p>
            <a:r>
              <a:rPr lang="ru-RU" dirty="0"/>
              <a:t>Год: 2025</a:t>
            </a:r>
          </a:p>
        </p:txBody>
      </p:sp>
    </p:spTree>
    <p:extLst>
      <p:ext uri="{BB962C8B-B14F-4D97-AF65-F5344CB8AC3E}">
        <p14:creationId xmlns:p14="http://schemas.microsoft.com/office/powerpoint/2010/main" val="11830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EB8E9-4A31-420D-E968-6FD04C0D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отчёта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29C50A-4D6D-1929-DFC1-4D08C66A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==================================================</a:t>
            </a:r>
            <a:endParaRPr lang="ru-RU" dirty="0"/>
          </a:p>
          <a:p>
            <a:r>
              <a:rPr lang="ru-RU" b="1" dirty="0"/>
              <a:t>📊 ОТЧЕТ ЗА СЕНТЯБРЬ 2025</a:t>
            </a:r>
            <a:endParaRPr lang="ru-RU" dirty="0"/>
          </a:p>
          <a:p>
            <a:r>
              <a:rPr lang="ru-RU" b="1" dirty="0"/>
              <a:t>==================================================</a:t>
            </a:r>
            <a:endParaRPr lang="ru-RU" dirty="0"/>
          </a:p>
          <a:p>
            <a:r>
              <a:rPr lang="ru-RU" b="1" dirty="0"/>
              <a:t>💰 ОБЩАЯ СТАТИСТИКА:</a:t>
            </a:r>
            <a:endParaRPr lang="ru-RU" dirty="0"/>
          </a:p>
          <a:p>
            <a:r>
              <a:rPr lang="ru-RU" b="1" dirty="0"/>
              <a:t>   Всего расходов: 123324.00 ₽</a:t>
            </a:r>
            <a:endParaRPr lang="ru-RU" dirty="0"/>
          </a:p>
          <a:p>
            <a:r>
              <a:rPr lang="ru-RU" b="1" dirty="0"/>
              <a:t>   Количество транзакций: 3</a:t>
            </a:r>
            <a:endParaRPr lang="ru-RU" dirty="0"/>
          </a:p>
          <a:p>
            <a:r>
              <a:rPr lang="ru-RU" b="1" dirty="0"/>
              <a:t>   Средний чек: 41108.00 ₽</a:t>
            </a:r>
            <a:endParaRPr lang="ru-RU" dirty="0"/>
          </a:p>
          <a:p>
            <a:r>
              <a:rPr lang="ru-RU" b="1" dirty="0"/>
              <a:t>📂 РАСХОДЫ ПО КАТЕГОРИЯМ:</a:t>
            </a:r>
            <a:endParaRPr lang="ru-RU" dirty="0"/>
          </a:p>
          <a:p>
            <a:r>
              <a:rPr lang="ru-RU" b="1" dirty="0"/>
              <a:t>   </a:t>
            </a:r>
            <a:r>
              <a:rPr lang="ru-RU" b="1" dirty="0" err="1"/>
              <a:t>Кварплата</a:t>
            </a:r>
            <a:r>
              <a:rPr lang="ru-RU" b="1" dirty="0"/>
              <a:t>: 123123.00 ₽ (99.8%)</a:t>
            </a:r>
            <a:endParaRPr lang="ru-RU" dirty="0"/>
          </a:p>
          <a:p>
            <a:r>
              <a:rPr lang="ru-RU" b="1" dirty="0"/>
              <a:t>   Тест: 201.00 ₽ (0.2%)</a:t>
            </a:r>
            <a:endParaRPr lang="ru-RU" dirty="0"/>
          </a:p>
          <a:p>
            <a:r>
              <a:rPr lang="ru-RU" b="1" dirty="0"/>
              <a:t>💳 РАСХОДЫ ПО СПОСОБАМ ОПЛАТЫ:</a:t>
            </a:r>
            <a:endParaRPr lang="ru-RU" dirty="0"/>
          </a:p>
          <a:p>
            <a:r>
              <a:rPr lang="ru-RU" b="1" dirty="0"/>
              <a:t>   📱 Онлайн-платеж: 123123.00 ₽ (99.8%)</a:t>
            </a:r>
            <a:endParaRPr lang="ru-RU" dirty="0"/>
          </a:p>
          <a:p>
            <a:r>
              <a:rPr lang="ru-RU" b="1" dirty="0"/>
              <a:t>   💳 Тест: 201.00 ₽ (0.2%)</a:t>
            </a:r>
            <a:endParaRPr lang="ru-RU" dirty="0"/>
          </a:p>
          <a:p>
            <a:r>
              <a:rPr lang="ru-RU" b="1" dirty="0"/>
              <a:t>==================================================</a:t>
            </a:r>
            <a:endParaRPr lang="ru-RU" dirty="0"/>
          </a:p>
          <a:p>
            <a:r>
              <a:rPr lang="ru-RU" b="1" dirty="0"/>
              <a:t>Отчет сгенерирован: 10.09.2025 17:42:10</a:t>
            </a:r>
            <a:endParaRPr lang="ru-RU" dirty="0"/>
          </a:p>
          <a:p>
            <a:r>
              <a:rPr lang="ru-RU" b="1" dirty="0"/>
              <a:t>==================================================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83F2F-72AF-F1B8-C2B4-E8A2A593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Уведомления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B39EF3-0B23-4024-D0EF-019C18C3B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отслеживает превышение лимитов.</a:t>
            </a:r>
          </a:p>
          <a:p>
            <a:r>
              <a:rPr lang="ru-RU" dirty="0"/>
              <a:t>Пример: «Критическое превышение! Категория «Кофе»:</a:t>
            </a:r>
          </a:p>
          <a:p>
            <a:r>
              <a:rPr lang="ru-RU" dirty="0"/>
              <a:t>100000.00 Р ( лимит:1000 Р</a:t>
            </a:r>
            <a:r>
              <a:rPr lang="en-US" dirty="0"/>
              <a:t>,</a:t>
            </a:r>
            <a:r>
              <a:rPr lang="ru-RU" dirty="0"/>
              <a:t> превышение на 99000 Р).»</a:t>
            </a:r>
          </a:p>
          <a:p>
            <a:endParaRPr lang="ru-RU" dirty="0"/>
          </a:p>
          <a:p>
            <a:r>
              <a:rPr lang="ru-RU" dirty="0"/>
              <a:t>Категории и лимиты настраиваются в `notifications.py`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28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D8196-94D7-C298-6363-025FEDA6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B02E19-8F07-8760-7904-706785AA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- Реализовано приложение для учёта расходов;</a:t>
            </a:r>
          </a:p>
          <a:p>
            <a:r>
              <a:rPr lang="ru-RU" dirty="0"/>
              <a:t>- Спроектирована нормализованная база данных;</a:t>
            </a:r>
          </a:p>
          <a:p>
            <a:r>
              <a:rPr lang="ru-RU" dirty="0"/>
              <a:t>- Использованы современные средства разработки;</a:t>
            </a:r>
          </a:p>
          <a:p>
            <a:r>
              <a:rPr lang="ru-RU" dirty="0"/>
              <a:t>- Проект успешно выполнен и готов к расширению в будущем.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1B993-A424-120B-A6FF-AC787AAC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E5C516-B2F1-F373-E3C5-E92F58ED6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Создание приложения для учёта личных расходов;</a:t>
            </a:r>
          </a:p>
          <a:p>
            <a:r>
              <a:rPr lang="ru-RU" dirty="0"/>
              <a:t>– Разработка базы данных с нормализованной структурой;</a:t>
            </a:r>
          </a:p>
          <a:p>
            <a:r>
              <a:rPr lang="ru-RU" dirty="0"/>
              <a:t>– Реализация графического интерфейса с использованием </a:t>
            </a:r>
            <a:r>
              <a:rPr lang="ru-RU" dirty="0" err="1"/>
              <a:t>tkinter</a:t>
            </a:r>
            <a:r>
              <a:rPr lang="ru-RU" dirty="0"/>
              <a:t>;</a:t>
            </a:r>
          </a:p>
          <a:p>
            <a:r>
              <a:rPr lang="ru-RU" dirty="0"/>
              <a:t>– Автоматизация формирования отчётов о расходах.</a:t>
            </a:r>
          </a:p>
        </p:txBody>
      </p:sp>
    </p:spTree>
    <p:extLst>
      <p:ext uri="{BB962C8B-B14F-4D97-AF65-F5344CB8AC3E}">
        <p14:creationId xmlns:p14="http://schemas.microsoft.com/office/powerpoint/2010/main" val="350331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0FF13B-349B-4D1E-9E86-7A80D1A3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E0773-4667-3041-E4CA-2A72413B5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позволять:</a:t>
            </a:r>
          </a:p>
          <a:p>
            <a:r>
              <a:rPr lang="ru-RU" dirty="0"/>
              <a:t>– Добавлять расходы с выбором категории и способа оплаты;</a:t>
            </a:r>
          </a:p>
          <a:p>
            <a:r>
              <a:rPr lang="ru-RU" dirty="0"/>
              <a:t>– Сохранять расходы в базу данных </a:t>
            </a:r>
            <a:r>
              <a:rPr lang="ru-RU" dirty="0" err="1"/>
              <a:t>SQLite</a:t>
            </a:r>
            <a:r>
              <a:rPr lang="ru-RU" dirty="0"/>
              <a:t>;</a:t>
            </a:r>
          </a:p>
          <a:p>
            <a:r>
              <a:rPr lang="ru-RU" dirty="0"/>
              <a:t>– Просматривать историю расходов в таблице;</a:t>
            </a:r>
          </a:p>
          <a:p>
            <a:r>
              <a:rPr lang="ru-RU" dirty="0"/>
              <a:t>– Формировать отчёты за месяц;</a:t>
            </a:r>
          </a:p>
          <a:p>
            <a:r>
              <a:rPr lang="ru-RU" dirty="0"/>
              <a:t>– Получать уведомления при перерасходе.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091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A7140-23FA-DE40-C108-6FCE8DB1E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5916A1-30F6-E125-2C78-71DF4E6F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– Язык программирования: </a:t>
            </a:r>
            <a:r>
              <a:rPr lang="en-US" dirty="0"/>
              <a:t>Python 3.10+</a:t>
            </a:r>
          </a:p>
          <a:p>
            <a:r>
              <a:rPr lang="en-US" dirty="0"/>
              <a:t>– </a:t>
            </a:r>
            <a:r>
              <a:rPr lang="ru-RU" dirty="0"/>
              <a:t>Библиотека интерфейса: </a:t>
            </a:r>
            <a:r>
              <a:rPr lang="en-US" dirty="0" err="1"/>
              <a:t>tkinter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/>
              <a:t>База данных: </a:t>
            </a:r>
            <a:r>
              <a:rPr lang="en-US" dirty="0"/>
              <a:t>SQLite3</a:t>
            </a:r>
          </a:p>
          <a:p>
            <a:r>
              <a:rPr lang="en-US" dirty="0"/>
              <a:t>– </a:t>
            </a:r>
            <a:r>
              <a:rPr lang="ru-RU" dirty="0"/>
              <a:t>Сборка .</a:t>
            </a:r>
            <a:r>
              <a:rPr lang="en-US" dirty="0"/>
              <a:t>exe </a:t>
            </a:r>
            <a:r>
              <a:rPr lang="ru-RU" dirty="0"/>
              <a:t>файла: </a:t>
            </a:r>
            <a:r>
              <a:rPr lang="en-US" dirty="0" err="1"/>
              <a:t>PyInstaller</a:t>
            </a:r>
            <a:endParaRPr lang="en-US" dirty="0"/>
          </a:p>
          <a:p>
            <a:r>
              <a:rPr lang="en-US" dirty="0"/>
              <a:t>– </a:t>
            </a:r>
            <a:r>
              <a:rPr lang="ru-RU" dirty="0"/>
              <a:t>Среда разработки: </a:t>
            </a:r>
            <a:r>
              <a:rPr lang="en-US" dirty="0" err="1"/>
              <a:t>VSCode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56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80EC-8C87-F3C5-9F4D-546044F2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7E04B2-8D4B-E229-773D-6F0E2AC4F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Таблицы:</a:t>
            </a:r>
          </a:p>
          <a:p>
            <a:r>
              <a:rPr lang="ru-RU" dirty="0"/>
              <a:t>– </a:t>
            </a:r>
            <a:r>
              <a:rPr lang="ru-RU" dirty="0" err="1"/>
              <a:t>users</a:t>
            </a:r>
            <a:r>
              <a:rPr lang="ru-RU" dirty="0"/>
              <a:t> (пользователи)</a:t>
            </a:r>
          </a:p>
          <a:p>
            <a:r>
              <a:rPr lang="ru-RU" dirty="0"/>
              <a:t>– </a:t>
            </a:r>
            <a:r>
              <a:rPr lang="ru-RU" dirty="0" err="1"/>
              <a:t>categories</a:t>
            </a:r>
            <a:r>
              <a:rPr lang="ru-RU" dirty="0"/>
              <a:t> (категории расходов)</a:t>
            </a:r>
          </a:p>
          <a:p>
            <a:r>
              <a:rPr lang="ru-RU" dirty="0"/>
              <a:t>– </a:t>
            </a:r>
            <a:r>
              <a:rPr lang="ru-RU" dirty="0" err="1"/>
              <a:t>payment_methods</a:t>
            </a:r>
            <a:r>
              <a:rPr lang="ru-RU" dirty="0"/>
              <a:t> (способы оплаты)</a:t>
            </a:r>
          </a:p>
          <a:p>
            <a:r>
              <a:rPr lang="ru-RU" dirty="0"/>
              <a:t>– </a:t>
            </a:r>
            <a:r>
              <a:rPr lang="ru-RU" dirty="0" err="1"/>
              <a:t>expenses</a:t>
            </a:r>
            <a:r>
              <a:rPr lang="ru-RU" dirty="0"/>
              <a:t> (расходы)</a:t>
            </a:r>
          </a:p>
          <a:p>
            <a:endParaRPr lang="ru-RU" dirty="0"/>
          </a:p>
          <a:p>
            <a:r>
              <a:rPr lang="ru-RU" dirty="0"/>
              <a:t>Связи:</a:t>
            </a:r>
          </a:p>
          <a:p>
            <a:r>
              <a:rPr lang="ru-RU" dirty="0"/>
              <a:t>– Расходы связаны с пользователями, категориями и способами оплаты через внешние ключи.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3132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31918-635A-B9D8-14FA-9E216A6A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диаграмма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14203B-1728-E29B-DA6A-89743A4A6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975" y="2428081"/>
            <a:ext cx="6438900" cy="3152775"/>
          </a:xfrm>
        </p:spPr>
      </p:pic>
    </p:spTree>
    <p:extLst>
      <p:ext uri="{BB962C8B-B14F-4D97-AF65-F5344CB8AC3E}">
        <p14:creationId xmlns:p14="http://schemas.microsoft.com/office/powerpoint/2010/main" val="22335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CD20E-3386-C49C-65AA-A68BAD93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DF07B4-A010-C123-2C32-C4166EB29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Основные модули:</a:t>
            </a:r>
          </a:p>
          <a:p>
            <a:r>
              <a:rPr lang="ru-RU" dirty="0"/>
              <a:t>– </a:t>
            </a:r>
            <a:r>
              <a:rPr lang="en-US" dirty="0"/>
              <a:t>main.py — </a:t>
            </a:r>
            <a:r>
              <a:rPr lang="ru-RU" dirty="0"/>
              <a:t>интерфейс и логика</a:t>
            </a:r>
          </a:p>
          <a:p>
            <a:r>
              <a:rPr lang="ru-RU" dirty="0"/>
              <a:t>– </a:t>
            </a:r>
            <a:r>
              <a:rPr lang="en-US" dirty="0"/>
              <a:t>reports.py — </a:t>
            </a:r>
            <a:r>
              <a:rPr lang="ru-RU" dirty="0"/>
              <a:t>отчёт по категориям</a:t>
            </a:r>
          </a:p>
          <a:p>
            <a:r>
              <a:rPr lang="ru-RU" dirty="0"/>
              <a:t>– </a:t>
            </a:r>
            <a:r>
              <a:rPr lang="en-US" dirty="0"/>
              <a:t>notifications.py — </a:t>
            </a:r>
            <a:r>
              <a:rPr lang="ru-RU" dirty="0"/>
              <a:t>уведомления</a:t>
            </a:r>
          </a:p>
          <a:p>
            <a:r>
              <a:rPr lang="ru-RU" dirty="0"/>
              <a:t>– </a:t>
            </a:r>
            <a:r>
              <a:rPr lang="en-US" dirty="0"/>
              <a:t>expenses.csv — </a:t>
            </a:r>
            <a:r>
              <a:rPr lang="ru-RU" dirty="0"/>
              <a:t>хранилище данных</a:t>
            </a:r>
          </a:p>
          <a:p>
            <a:endParaRPr lang="ru-RU" dirty="0"/>
          </a:p>
          <a:p>
            <a:r>
              <a:rPr lang="ru-RU" dirty="0"/>
              <a:t>Форма ввода → Сохранение → Таблица → Проверка → Отчёт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635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AD490-234A-A114-1AAD-DE73E20D0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878CC2AB-E843-11DE-FA56-BEB5FC2A6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357" y="1832808"/>
            <a:ext cx="1835995" cy="4345188"/>
          </a:xfrm>
        </p:spPr>
      </p:pic>
    </p:spTree>
    <p:extLst>
      <p:ext uri="{BB962C8B-B14F-4D97-AF65-F5344CB8AC3E}">
        <p14:creationId xmlns:p14="http://schemas.microsoft.com/office/powerpoint/2010/main" val="2376737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4CDA7-062D-8C92-FD23-2C1F06E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8BEB2-9D2F-5916-EC05-BF57EB0C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84610E-F1C9-2753-7C2E-34E15D31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2" y="1918804"/>
            <a:ext cx="5852925" cy="47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36138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12</TotalTime>
  <Words>386</Words>
  <Application>Microsoft Office PowerPoint</Application>
  <PresentationFormat>Широкоэкранный</PresentationFormat>
  <Paragraphs>71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Вид</vt:lpstr>
      <vt:lpstr>Курсовой проект   по дисциплине «Основы программирования»   Тема: «Трекер расходов»</vt:lpstr>
      <vt:lpstr>Цель проекта</vt:lpstr>
      <vt:lpstr>Постановка задачи</vt:lpstr>
      <vt:lpstr>Средства реализации</vt:lpstr>
      <vt:lpstr>Структура базы данных</vt:lpstr>
      <vt:lpstr>ER-диаграмма</vt:lpstr>
      <vt:lpstr>Архитектура программы</vt:lpstr>
      <vt:lpstr>Алгоритм работы</vt:lpstr>
      <vt:lpstr>Интерфейс программы</vt:lpstr>
      <vt:lpstr>Пример отчёта</vt:lpstr>
      <vt:lpstr>Уведомления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Ансат Жетписов</dc:creator>
  <cp:lastModifiedBy>Alexandr q</cp:lastModifiedBy>
  <cp:revision>3</cp:revision>
  <dcterms:created xsi:type="dcterms:W3CDTF">2025-04-22T13:26:26Z</dcterms:created>
  <dcterms:modified xsi:type="dcterms:W3CDTF">2025-09-18T23:25:41Z</dcterms:modified>
</cp:coreProperties>
</file>