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5850" autoAdjust="0"/>
  </p:normalViewPr>
  <p:slideViewPr>
    <p:cSldViewPr snapToGrid="0">
      <p:cViewPr varScale="1">
        <p:scale>
          <a:sx n="82" d="100"/>
          <a:sy n="82" d="100"/>
        </p:scale>
        <p:origin x="9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We've designed the system to be accessible from any device with internet access. This means your staff and customers can use the system from anywhere. The system includes all the features you requested, from lesson booking to practice tests, with different access levels for staff and customers.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This diagram shows what different users can do in the system. For example, customers can book lessons, take practice tests, and view their progress. Your staff members have additional capabilities - secretaries can manage bookings, IT officers can manage user accounts, and administrators have full system access.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latin typeface="Times New Roman" panose="02020603050405020304" pitchFamily="18" charset="0"/>
                <a:ea typeface="Times New Roman" panose="02020603050405020304" pitchFamily="18" charset="0"/>
              </a:rPr>
              <a:t>Here's how the booking process works from start to finish. When a customer wants to book a lesson, they'll log in, select an available time slot, enter their pickup location, and complete the payment. The system automatically checks for instructor and vehicle availability to prevent double-booking.</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Security is a top priority. All user data and payment information will be encrypted. The system tracks who makes changes to bookings and when, providing the audit trail you requested. We're also implementing automatic backups to protect your business data.</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latin typeface="Times New Roman" panose="02020603050405020304" pitchFamily="18" charset="0"/>
                <a:ea typeface="Times New Roman" panose="02020603050405020304" pitchFamily="18" charset="0"/>
              </a:rPr>
              <a:t>While the system is robust, there are some limitations to be aware of. The system requires internet access to make changes, though you can download reports to view offline. </a:t>
            </a:r>
            <a:r>
              <a:rPr lang="en-US" sz="1800" kern="0">
                <a:effectLst/>
                <a:latin typeface="Times New Roman" panose="02020603050405020304" pitchFamily="18" charset="0"/>
                <a:ea typeface="Times New Roman" panose="02020603050405020304" pitchFamily="18" charset="0"/>
              </a:rPr>
              <a:t>Adding new package types will require technical support, but you'll be able to enable or disable existing packages as needed.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12/22/24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12/22/24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Sarah Dowd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Autofit/>
          </a:bodyPr>
          <a:lstStyle/>
          <a:p>
            <a:pPr marL="342900" marR="0" lvl="0" indent="-342900">
              <a:buSzPts val="1000"/>
              <a:buFont typeface="Symbol" pitchFamily="2"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Web-based platform accessible anywhere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Secure user accounts with different access levels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Online booking system for driving lessons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Three training package options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Practice tests and progress tracking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Integration with DMV updates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A screenshot of a cell phone&#10;&#10;Description automatically generated">
            <a:extLst>
              <a:ext uri="{FF2B5EF4-FFF2-40B4-BE49-F238E27FC236}">
                <a16:creationId xmlns:a16="http://schemas.microsoft.com/office/drawing/2014/main" id="{8505666B-4BF8-70FE-7B5D-E0E3C3AE1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6514" y="0"/>
            <a:ext cx="2324667"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casino&#10;&#10;Description automatically generated">
            <a:extLst>
              <a:ext uri="{FF2B5EF4-FFF2-40B4-BE49-F238E27FC236}">
                <a16:creationId xmlns:a16="http://schemas.microsoft.com/office/drawing/2014/main" id="{1ABCCE07-BF13-5888-239A-78386341CBC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713639" y="801688"/>
            <a:ext cx="2060622"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Secure login system</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Password protection</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Data encryption</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Activity tracking</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Automatic backups</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Payment security</a:t>
            </a:r>
            <a:endParaRPr lang="en-US" sz="3200" kern="100" dirty="0">
              <a:effectLst/>
              <a:latin typeface="+mj-lt"/>
              <a:ea typeface="Aptos" panose="020B000402020202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Requires internet connection</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Package modifications need technical support</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Limited to 10 vehicles initially</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Offline data viewing only</a:t>
            </a:r>
            <a:endParaRPr lang="en-US" sz="3200" kern="100" dirty="0">
              <a:effectLst/>
              <a:latin typeface="+mj-lt"/>
              <a:ea typeface="Aptos" panose="020B0004020202020204" pitchFamily="34"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3200" kern="0" dirty="0">
                <a:effectLst/>
                <a:latin typeface="+mj-lt"/>
                <a:ea typeface="Times New Roman" panose="02020603050405020304" pitchFamily="18" charset="0"/>
                <a:cs typeface="Times New Roman" panose="02020603050405020304" pitchFamily="18" charset="0"/>
              </a:rPr>
              <a:t>DMV update frequency depends on their system</a:t>
            </a:r>
            <a:endParaRPr lang="en-US" sz="3200" kern="100" dirty="0">
              <a:effectLst/>
              <a:latin typeface="+mj-lt"/>
              <a:ea typeface="Aptos" panose="020B000402020202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1355</TotalTime>
  <Words>359</Words>
  <Application>Microsoft Macintosh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Dowd, Sarah</cp:lastModifiedBy>
  <cp:revision>21</cp:revision>
  <dcterms:created xsi:type="dcterms:W3CDTF">2019-10-14T02:36:52Z</dcterms:created>
  <dcterms:modified xsi:type="dcterms:W3CDTF">2024-12-23T03:49:07Z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