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83568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971600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259632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83568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971600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259632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83568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971600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259632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292080" y="134076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292080" y="184482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292080" y="2348880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92080" y="285293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148064" y="4005064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436096" y="4005064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148064" y="4293096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436096" y="4293096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11</cp:revision>
  <dcterms:created xsi:type="dcterms:W3CDTF">2017-01-09T19:15:28Z</dcterms:created>
  <dcterms:modified xsi:type="dcterms:W3CDTF">2017-01-23T18:23:40Z</dcterms:modified>
</cp:coreProperties>
</file>