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llipse 23"/>
          <p:cNvSpPr/>
          <p:nvPr/>
        </p:nvSpPr>
        <p:spPr>
          <a:xfrm>
            <a:off x="4155367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244975" y="4149080"/>
          <a:ext cx="457200" cy="285750"/>
        </p:xfrm>
        <a:graphic>
          <a:graphicData uri="http://schemas.openxmlformats.org/presentationml/2006/ole">
            <p:oleObj spid="_x0000_s1035" name="Formel" r:id="rId3" imgW="304560" imgH="1904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09147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0" name="Ellipse 39"/>
          <p:cNvSpPr/>
          <p:nvPr/>
        </p:nvSpPr>
        <p:spPr>
          <a:xfrm>
            <a:off x="5091471" y="4005064"/>
            <a:ext cx="560353" cy="603318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1" name="Ellipse 40"/>
          <p:cNvSpPr/>
          <p:nvPr/>
        </p:nvSpPr>
        <p:spPr>
          <a:xfrm>
            <a:off x="5091767" y="2537650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237163" y="5229200"/>
          <a:ext cx="323850" cy="285750"/>
        </p:xfrm>
        <a:graphic>
          <a:graphicData uri="http://schemas.openxmlformats.org/presentationml/2006/ole">
            <p:oleObj spid="_x0000_s1041" name="Formel" r:id="rId4" imgW="215640" imgH="190440" progId="Equation.3">
              <p:embed/>
            </p:oleObj>
          </a:graphicData>
        </a:graphic>
      </p:graphicFrame>
      <p:cxnSp>
        <p:nvCxnSpPr>
          <p:cNvPr id="49" name="Gerade Verbindung mit Pfeil 48"/>
          <p:cNvCxnSpPr>
            <a:stCxn id="39" idx="0"/>
            <a:endCxn id="40" idx="4"/>
          </p:cNvCxnSpPr>
          <p:nvPr/>
        </p:nvCxnSpPr>
        <p:spPr>
          <a:xfrm flipV="1">
            <a:off x="537164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40" idx="0"/>
            <a:endCxn id="56" idx="2"/>
          </p:cNvCxnSpPr>
          <p:nvPr/>
        </p:nvCxnSpPr>
        <p:spPr>
          <a:xfrm flipH="1" flipV="1">
            <a:off x="5367628" y="3717032"/>
            <a:ext cx="402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Object 16"/>
          <p:cNvGraphicFramePr>
            <a:graphicFrameLocks noChangeAspect="1"/>
          </p:cNvGraphicFramePr>
          <p:nvPr/>
        </p:nvGraphicFramePr>
        <p:xfrm>
          <a:off x="5133217" y="4765675"/>
          <a:ext cx="209550" cy="247650"/>
        </p:xfrm>
        <a:graphic>
          <a:graphicData uri="http://schemas.openxmlformats.org/presentationml/2006/ole">
            <p:oleObj spid="_x0000_s1046" name="Formel" r:id="rId5" imgW="139680" imgH="16488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  <a:endCxn id="40" idx="2"/>
          </p:cNvCxnSpPr>
          <p:nvPr/>
        </p:nvCxnSpPr>
        <p:spPr>
          <a:xfrm>
            <a:off x="4715720" y="4306723"/>
            <a:ext cx="375751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Object 42"/>
          <p:cNvGraphicFramePr>
            <a:graphicFrameLocks noChangeAspect="1"/>
          </p:cNvGraphicFramePr>
          <p:nvPr/>
        </p:nvGraphicFramePr>
        <p:xfrm>
          <a:off x="4788024" y="4005064"/>
          <a:ext cx="266700" cy="228600"/>
        </p:xfrm>
        <a:graphic>
          <a:graphicData uri="http://schemas.openxmlformats.org/presentationml/2006/ole">
            <p:oleObj spid="_x0000_s1057" name="Formel" r:id="rId6" imgW="177480" imgH="152280" progId="Equation.3">
              <p:embed/>
            </p:oleObj>
          </a:graphicData>
        </a:graphic>
      </p:graphicFrame>
      <p:graphicFrame>
        <p:nvGraphicFramePr>
          <p:cNvPr id="1058" name="Object 34"/>
          <p:cNvGraphicFramePr>
            <a:graphicFrameLocks noChangeAspect="1"/>
          </p:cNvGraphicFramePr>
          <p:nvPr/>
        </p:nvGraphicFramePr>
        <p:xfrm>
          <a:off x="5256262" y="2711202"/>
          <a:ext cx="323850" cy="285750"/>
        </p:xfrm>
        <a:graphic>
          <a:graphicData uri="http://schemas.openxmlformats.org/presentationml/2006/ole">
            <p:oleObj spid="_x0000_s1058" name="Formel" r:id="rId7" imgW="215640" imgH="190440" progId="Equation.3">
              <p:embed/>
            </p:oleObj>
          </a:graphicData>
        </a:graphic>
      </p:graphicFrame>
      <p:grpSp>
        <p:nvGrpSpPr>
          <p:cNvPr id="58" name="Gruppieren 57"/>
          <p:cNvGrpSpPr/>
          <p:nvPr/>
        </p:nvGrpSpPr>
        <p:grpSpPr>
          <a:xfrm>
            <a:off x="5115600" y="3429000"/>
            <a:ext cx="504056" cy="288032"/>
            <a:chOff x="5148064" y="3429000"/>
            <a:chExt cx="504056" cy="288032"/>
          </a:xfrm>
        </p:grpSpPr>
        <p:sp>
          <p:nvSpPr>
            <p:cNvPr id="56" name="Rechteck 55"/>
            <p:cNvSpPr/>
            <p:nvPr/>
          </p:nvSpPr>
          <p:spPr>
            <a:xfrm>
              <a:off x="5148064" y="3429000"/>
              <a:ext cx="504056" cy="2880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pic>
          <p:nvPicPr>
            <p:cNvPr id="1060" name="Picture 36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5238008" y="3459857"/>
              <a:ext cx="2952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9" name="Gerade Verbindung mit Pfeil 58"/>
          <p:cNvCxnSpPr/>
          <p:nvPr/>
        </p:nvCxnSpPr>
        <p:spPr>
          <a:xfrm flipH="1" flipV="1">
            <a:off x="5364088" y="3140968"/>
            <a:ext cx="4020" cy="28803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61" name="Object 37"/>
          <p:cNvGraphicFramePr>
            <a:graphicFrameLocks noChangeAspect="1"/>
          </p:cNvGraphicFramePr>
          <p:nvPr/>
        </p:nvGraphicFramePr>
        <p:xfrm>
          <a:off x="5235575" y="4156075"/>
          <a:ext cx="288925" cy="287338"/>
        </p:xfrm>
        <a:graphic>
          <a:graphicData uri="http://schemas.openxmlformats.org/presentationml/2006/ole">
            <p:oleObj spid="_x0000_s1061" name="Formel" r:id="rId9" imgW="139680" imgH="1396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Microsoft Formel-Editor 3.0</vt:lpstr>
      <vt:lpstr>Formel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12</cp:revision>
  <dcterms:created xsi:type="dcterms:W3CDTF">2017-09-11T16:26:15Z</dcterms:created>
  <dcterms:modified xsi:type="dcterms:W3CDTF">2018-01-22T18:49:55Z</dcterms:modified>
</cp:coreProperties>
</file>