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99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50000" autoAdjust="0"/>
  </p:normalViewPr>
  <p:slideViewPr>
    <p:cSldViewPr snapToGrid="0">
      <p:cViewPr>
        <p:scale>
          <a:sx n="140" d="100"/>
          <a:sy n="140" d="100"/>
        </p:scale>
        <p:origin x="-1056" y="-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D57D-CE59-47E1-BC27-820890CFCC18}" type="datetimeFigureOut">
              <a:rPr lang="de-DE" smtClean="0"/>
              <a:t>09.11.18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CB71A-78CF-4846-9AEA-FB9AE8E8D45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09.11.18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18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09.11.18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107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09.11.18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240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09.11.18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871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09.11.18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90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09.11.18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475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09.11.18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477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09.11.18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775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09.11.18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55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09.11.18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32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09.11.18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43F6-D162-4AA8-95E8-A3F3F387F015}" type="datetimeFigureOut">
              <a:rPr lang="de-DE" smtClean="0"/>
              <a:pPr/>
              <a:t>09.11.18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3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/>
          <p:cNvSpPr/>
          <p:nvPr/>
        </p:nvSpPr>
        <p:spPr>
          <a:xfrm>
            <a:off x="4399005" y="1527779"/>
            <a:ext cx="2180215" cy="396893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1244292" y="1896712"/>
            <a:ext cx="3600000" cy="36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508000" contourW="12700" prstMaterial="matte">
            <a:bevelT w="0" h="0"/>
            <a:bevelB w="0" h="0"/>
            <a:extrusionClr>
              <a:schemeClr val="accent6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0" y="6268177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11326461" y="6268176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0" y="0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11326460" y="-1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082173" y="2609288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458095" y="881448"/>
            <a:ext cx="287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Input: tensor,</a:t>
            </a:r>
          </a:p>
          <a:p>
            <a:pPr algn="ctr"/>
            <a:r>
              <a:rPr lang="de-DE" dirty="0"/>
              <a:t>e.g. image with dim 10x10x3</a:t>
            </a:r>
          </a:p>
        </p:txBody>
      </p:sp>
      <p:sp>
        <p:nvSpPr>
          <p:cNvPr id="38" name="Rechteck 37"/>
          <p:cNvSpPr/>
          <p:nvPr/>
        </p:nvSpPr>
        <p:spPr>
          <a:xfrm>
            <a:off x="4358143" y="2613404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3113869" y="3608173"/>
            <a:ext cx="12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cxnSpLocks/>
          </p:cNvCxnSpPr>
          <p:nvPr/>
        </p:nvCxnSpPr>
        <p:spPr>
          <a:xfrm>
            <a:off x="5263925" y="3575222"/>
            <a:ext cx="18572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5081657" y="2617520"/>
            <a:ext cx="1800000" cy="1800000"/>
          </a:xfrm>
          <a:prstGeom prst="rect">
            <a:avLst/>
          </a:prstGeom>
          <a:solidFill>
            <a:srgbClr val="00CC99"/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rgbClr val="00CC99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8" name="Textfeld 57"/>
          <p:cNvSpPr txBox="1"/>
          <p:nvPr/>
        </p:nvSpPr>
        <p:spPr>
          <a:xfrm>
            <a:off x="4571493" y="1577539"/>
            <a:ext cx="1806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Convolution:</a:t>
            </a:r>
            <a:br>
              <a:rPr lang="de-DE" sz="1400" dirty="0"/>
            </a:br>
            <a:r>
              <a:rPr lang="de-DE" sz="1400" dirty="0"/>
              <a:t>Feature </a:t>
            </a:r>
            <a:r>
              <a:rPr lang="de-DE" sz="1400" dirty="0" err="1"/>
              <a:t>maps</a:t>
            </a:r>
            <a:r>
              <a:rPr lang="de-DE" sz="1400" dirty="0"/>
              <a:t> incl. </a:t>
            </a:r>
          </a:p>
          <a:p>
            <a:pPr algn="ctr"/>
            <a:r>
              <a:rPr lang="de-DE" sz="1400" dirty="0" err="1"/>
              <a:t>activation</a:t>
            </a:r>
            <a:endParaRPr lang="de-DE" sz="1400" dirty="0"/>
          </a:p>
        </p:txBody>
      </p:sp>
      <p:cxnSp>
        <p:nvCxnSpPr>
          <p:cNvPr id="60" name="Gerade Verbindung mit Pfeil 59"/>
          <p:cNvCxnSpPr>
            <a:cxnSpLocks/>
          </p:cNvCxnSpPr>
          <p:nvPr/>
        </p:nvCxnSpPr>
        <p:spPr>
          <a:xfrm flipV="1">
            <a:off x="5965227" y="3608173"/>
            <a:ext cx="491330" cy="4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652759" y="1050724"/>
            <a:ext cx="170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Layer 1</a:t>
            </a:r>
          </a:p>
        </p:txBody>
      </p: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FB8B155F-E5E6-4449-B6E4-B5032E6043B7}"/>
              </a:ext>
            </a:extLst>
          </p:cNvPr>
          <p:cNvSpPr/>
          <p:nvPr/>
        </p:nvSpPr>
        <p:spPr>
          <a:xfrm>
            <a:off x="6803953" y="1501762"/>
            <a:ext cx="2180215" cy="396893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9E5BC63-82BB-FD42-94FB-87BB60A201C7}"/>
              </a:ext>
            </a:extLst>
          </p:cNvPr>
          <p:cNvSpPr txBox="1"/>
          <p:nvPr/>
        </p:nvSpPr>
        <p:spPr>
          <a:xfrm>
            <a:off x="6976441" y="1551522"/>
            <a:ext cx="1806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Convolution:</a:t>
            </a:r>
            <a:br>
              <a:rPr lang="de-DE" sz="1400" dirty="0"/>
            </a:br>
            <a:r>
              <a:rPr lang="de-DE" sz="1400" dirty="0"/>
              <a:t>Feature </a:t>
            </a:r>
            <a:r>
              <a:rPr lang="de-DE" sz="1400" dirty="0" err="1"/>
              <a:t>maps</a:t>
            </a:r>
            <a:r>
              <a:rPr lang="de-DE" sz="1400" dirty="0"/>
              <a:t> incl. </a:t>
            </a:r>
          </a:p>
          <a:p>
            <a:pPr algn="ctr"/>
            <a:r>
              <a:rPr lang="de-DE" sz="1400" dirty="0" err="1"/>
              <a:t>activation</a:t>
            </a:r>
            <a:endParaRPr lang="de-DE" sz="14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0423708-7BB3-9B43-AC71-5DDC7AA22ADE}"/>
              </a:ext>
            </a:extLst>
          </p:cNvPr>
          <p:cNvSpPr txBox="1"/>
          <p:nvPr/>
        </p:nvSpPr>
        <p:spPr>
          <a:xfrm>
            <a:off x="7057707" y="1024707"/>
            <a:ext cx="170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Layer 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B277A9B-6BD7-4346-A520-D1F9A1F506CE}"/>
              </a:ext>
            </a:extLst>
          </p:cNvPr>
          <p:cNvSpPr/>
          <p:nvPr/>
        </p:nvSpPr>
        <p:spPr>
          <a:xfrm>
            <a:off x="6531685" y="2616725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42D4B6C-AB8E-1D4E-B7BB-98784897D598}"/>
              </a:ext>
            </a:extLst>
          </p:cNvPr>
          <p:cNvSpPr/>
          <p:nvPr/>
        </p:nvSpPr>
        <p:spPr>
          <a:xfrm>
            <a:off x="6807655" y="2620841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0F8C41A5-4DD1-9A4E-990C-468313573AA3}"/>
              </a:ext>
            </a:extLst>
          </p:cNvPr>
          <p:cNvCxnSpPr>
            <a:cxnSpLocks/>
          </p:cNvCxnSpPr>
          <p:nvPr/>
        </p:nvCxnSpPr>
        <p:spPr>
          <a:xfrm>
            <a:off x="7713437" y="3582659"/>
            <a:ext cx="18572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57BC6631-376E-5B47-88EB-40CF54ACBEF4}"/>
              </a:ext>
            </a:extLst>
          </p:cNvPr>
          <p:cNvSpPr/>
          <p:nvPr/>
        </p:nvSpPr>
        <p:spPr>
          <a:xfrm>
            <a:off x="7531169" y="2624957"/>
            <a:ext cx="1800000" cy="1800000"/>
          </a:xfrm>
          <a:prstGeom prst="rect">
            <a:avLst/>
          </a:prstGeom>
          <a:solidFill>
            <a:srgbClr val="00CC99"/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rgbClr val="00CC99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CAA1BC0-56DE-E345-B585-6766D45AC0E3}"/>
              </a:ext>
            </a:extLst>
          </p:cNvPr>
          <p:cNvCxnSpPr>
            <a:cxnSpLocks/>
          </p:cNvCxnSpPr>
          <p:nvPr/>
        </p:nvCxnSpPr>
        <p:spPr>
          <a:xfrm flipV="1">
            <a:off x="8414739" y="3615610"/>
            <a:ext cx="491330" cy="4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 extrusionH="76200">
            <a:extrusionClr>
              <a:schemeClr val="tx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D2A5D1AE-655A-A041-A5FB-FC589CED70AF}"/>
              </a:ext>
            </a:extLst>
          </p:cNvPr>
          <p:cNvSpPr/>
          <p:nvPr/>
        </p:nvSpPr>
        <p:spPr>
          <a:xfrm>
            <a:off x="9271995" y="1501762"/>
            <a:ext cx="1734260" cy="3968933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2934703-E6EF-7A42-9577-D217D3819AA5}"/>
              </a:ext>
            </a:extLst>
          </p:cNvPr>
          <p:cNvSpPr/>
          <p:nvPr/>
        </p:nvSpPr>
        <p:spPr>
          <a:xfrm>
            <a:off x="9456234" y="2352909"/>
            <a:ext cx="325479" cy="24339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F8DE16-D11D-EE49-8DB3-B7D3C4589962}"/>
              </a:ext>
            </a:extLst>
          </p:cNvPr>
          <p:cNvSpPr/>
          <p:nvPr/>
        </p:nvSpPr>
        <p:spPr>
          <a:xfrm>
            <a:off x="9527682" y="2459734"/>
            <a:ext cx="180000" cy="1764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B186F3E-7745-D744-A6E9-B6B1136229DF}"/>
              </a:ext>
            </a:extLst>
          </p:cNvPr>
          <p:cNvSpPr/>
          <p:nvPr/>
        </p:nvSpPr>
        <p:spPr>
          <a:xfrm>
            <a:off x="9528567" y="27575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CD09295-BBCE-1D40-ADA9-65270AB867BE}"/>
              </a:ext>
            </a:extLst>
          </p:cNvPr>
          <p:cNvSpPr/>
          <p:nvPr/>
        </p:nvSpPr>
        <p:spPr>
          <a:xfrm>
            <a:off x="9527682" y="305463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1C16AB4-09BF-8648-9B5A-FD92968FE9B8}"/>
              </a:ext>
            </a:extLst>
          </p:cNvPr>
          <p:cNvSpPr/>
          <p:nvPr/>
        </p:nvSpPr>
        <p:spPr>
          <a:xfrm>
            <a:off x="9525510" y="336154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84FD5FA-B780-EC40-A758-ED09A21114E5}"/>
              </a:ext>
            </a:extLst>
          </p:cNvPr>
          <p:cNvSpPr/>
          <p:nvPr/>
        </p:nvSpPr>
        <p:spPr>
          <a:xfrm>
            <a:off x="9525510" y="396004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02B2C41-F979-2C40-A3BF-9F7CF333519B}"/>
              </a:ext>
            </a:extLst>
          </p:cNvPr>
          <p:cNvSpPr/>
          <p:nvPr/>
        </p:nvSpPr>
        <p:spPr>
          <a:xfrm>
            <a:off x="9525510" y="426695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04730E8-1EA9-7641-9AB3-189BD6A8EAB5}"/>
              </a:ext>
            </a:extLst>
          </p:cNvPr>
          <p:cNvSpPr/>
          <p:nvPr/>
        </p:nvSpPr>
        <p:spPr>
          <a:xfrm>
            <a:off x="9525510" y="455018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5A2D2D-ACEC-C341-86F8-768E3BEA35A4}"/>
              </a:ext>
            </a:extLst>
          </p:cNvPr>
          <p:cNvSpPr/>
          <p:nvPr/>
        </p:nvSpPr>
        <p:spPr>
          <a:xfrm>
            <a:off x="10231242" y="2888799"/>
            <a:ext cx="325479" cy="32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BEDDB6E-499C-314D-98AF-A47D047BAB95}"/>
              </a:ext>
            </a:extLst>
          </p:cNvPr>
          <p:cNvSpPr/>
          <p:nvPr/>
        </p:nvSpPr>
        <p:spPr>
          <a:xfrm>
            <a:off x="10231243" y="4221130"/>
            <a:ext cx="325479" cy="32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1590439E-7951-EA44-BC83-13E3EBE32AF1}"/>
              </a:ext>
            </a:extLst>
          </p:cNvPr>
          <p:cNvSpPr/>
          <p:nvPr/>
        </p:nvSpPr>
        <p:spPr>
          <a:xfrm>
            <a:off x="10231241" y="3390434"/>
            <a:ext cx="325479" cy="32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D3315962-363D-E94A-A3B3-ACE781F2D5E9}"/>
              </a:ext>
            </a:extLst>
          </p:cNvPr>
          <p:cNvCxnSpPr>
            <a:cxnSpLocks/>
          </p:cNvCxnSpPr>
          <p:nvPr/>
        </p:nvCxnSpPr>
        <p:spPr>
          <a:xfrm flipV="1">
            <a:off x="10384950" y="3856476"/>
            <a:ext cx="0" cy="2071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434674FF-7B60-634E-81B6-A90AE33949D9}"/>
              </a:ext>
            </a:extLst>
          </p:cNvPr>
          <p:cNvCxnSpPr>
            <a:cxnSpLocks/>
          </p:cNvCxnSpPr>
          <p:nvPr/>
        </p:nvCxnSpPr>
        <p:spPr>
          <a:xfrm>
            <a:off x="9022480" y="3621488"/>
            <a:ext cx="18572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7CC29AD2-6472-C948-8930-46192DC7EB38}"/>
              </a:ext>
            </a:extLst>
          </p:cNvPr>
          <p:cNvSpPr txBox="1"/>
          <p:nvPr/>
        </p:nvSpPr>
        <p:spPr>
          <a:xfrm>
            <a:off x="9271995" y="1021256"/>
            <a:ext cx="1703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Final </a:t>
            </a:r>
            <a:r>
              <a:rPr lang="de-DE" sz="1400" dirty="0" err="1"/>
              <a:t>layer</a:t>
            </a:r>
            <a:endParaRPr lang="de-DE" sz="14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1FE0748-A38F-A046-B7C6-586F1946A1AE}"/>
              </a:ext>
            </a:extLst>
          </p:cNvPr>
          <p:cNvSpPr txBox="1"/>
          <p:nvPr/>
        </p:nvSpPr>
        <p:spPr>
          <a:xfrm>
            <a:off x="9220293" y="1548494"/>
            <a:ext cx="1806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Feed-forward </a:t>
            </a:r>
          </a:p>
          <a:p>
            <a:pPr algn="ctr"/>
            <a:r>
              <a:rPr lang="de-DE" sz="1400" dirty="0" err="1"/>
              <a:t>layer</a:t>
            </a:r>
            <a:r>
              <a:rPr lang="de-DE" sz="1400" dirty="0"/>
              <a:t> incl. </a:t>
            </a:r>
            <a:r>
              <a:rPr lang="de-DE" sz="1400" dirty="0" err="1"/>
              <a:t>Softmax</a:t>
            </a:r>
            <a:r>
              <a:rPr lang="de-DE" sz="1400" dirty="0"/>
              <a:t> </a:t>
            </a:r>
          </a:p>
          <a:p>
            <a:pPr algn="ctr"/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classes</a:t>
            </a:r>
            <a:endParaRPr lang="de-DE" sz="1400" dirty="0"/>
          </a:p>
        </p:txBody>
      </p: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DCFBD685-F0EF-C041-BC9A-8317678F139D}"/>
              </a:ext>
            </a:extLst>
          </p:cNvPr>
          <p:cNvCxnSpPr>
            <a:cxnSpLocks/>
          </p:cNvCxnSpPr>
          <p:nvPr/>
        </p:nvCxnSpPr>
        <p:spPr>
          <a:xfrm flipV="1">
            <a:off x="9612093" y="3649341"/>
            <a:ext cx="0" cy="20713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6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Jann Goschenhofer</cp:lastModifiedBy>
  <cp:revision>37</cp:revision>
  <dcterms:created xsi:type="dcterms:W3CDTF">2017-01-07T11:02:39Z</dcterms:created>
  <dcterms:modified xsi:type="dcterms:W3CDTF">2018-11-09T12:06:47Z</dcterms:modified>
</cp:coreProperties>
</file>