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16.03.2018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16.03.2018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16.03.2018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16.03.2018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16.03.2018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16.03.2018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16.03.2018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16.03.2018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16.03.2018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16.03.2018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16.03.2018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A48F6-D69D-4124-9501-75BBA0CDBA09}" type="datetimeFigureOut">
              <a:rPr lang="de-DE" smtClean="0"/>
              <a:pPr/>
              <a:t>16.03.2018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uppieren 93"/>
          <p:cNvGrpSpPr/>
          <p:nvPr/>
        </p:nvGrpSpPr>
        <p:grpSpPr>
          <a:xfrm>
            <a:off x="2627784" y="963005"/>
            <a:ext cx="607562" cy="607572"/>
            <a:chOff x="2767307" y="900000"/>
            <a:chExt cx="405041" cy="405048"/>
          </a:xfrm>
        </p:grpSpPr>
        <p:sp>
          <p:nvSpPr>
            <p:cNvPr id="188" name="Rechteck 187"/>
            <p:cNvSpPr/>
            <p:nvPr/>
          </p:nvSpPr>
          <p:spPr>
            <a:xfrm>
              <a:off x="2969827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hteck 189"/>
            <p:cNvSpPr/>
            <p:nvPr/>
          </p:nvSpPr>
          <p:spPr>
            <a:xfrm>
              <a:off x="2969827" y="900001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9" name="Rechteck 198"/>
            <p:cNvSpPr/>
            <p:nvPr/>
          </p:nvSpPr>
          <p:spPr>
            <a:xfrm>
              <a:off x="2767307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0" name="Rechteck 199"/>
            <p:cNvSpPr/>
            <p:nvPr/>
          </p:nvSpPr>
          <p:spPr>
            <a:xfrm>
              <a:off x="2767307" y="900000"/>
              <a:ext cx="202521" cy="202523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5" name="Gruppieren 134"/>
          <p:cNvGrpSpPr/>
          <p:nvPr/>
        </p:nvGrpSpPr>
        <p:grpSpPr>
          <a:xfrm>
            <a:off x="5363574" y="974256"/>
            <a:ext cx="607562" cy="607572"/>
            <a:chOff x="2767307" y="900000"/>
            <a:chExt cx="405041" cy="405048"/>
          </a:xfrm>
        </p:grpSpPr>
        <p:sp>
          <p:nvSpPr>
            <p:cNvPr id="136" name="Rechteck 135"/>
            <p:cNvSpPr/>
            <p:nvPr/>
          </p:nvSpPr>
          <p:spPr>
            <a:xfrm>
              <a:off x="2969827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2969827" y="900001"/>
              <a:ext cx="202521" cy="202523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8" name="Rechteck 137"/>
            <p:cNvSpPr/>
            <p:nvPr/>
          </p:nvSpPr>
          <p:spPr>
            <a:xfrm>
              <a:off x="2767307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9" name="Rechteck 138"/>
            <p:cNvSpPr/>
            <p:nvPr/>
          </p:nvSpPr>
          <p:spPr>
            <a:xfrm>
              <a:off x="2767307" y="90000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6" name="Gruppieren 175"/>
          <p:cNvGrpSpPr/>
          <p:nvPr/>
        </p:nvGrpSpPr>
        <p:grpSpPr>
          <a:xfrm>
            <a:off x="2627784" y="2992731"/>
            <a:ext cx="607562" cy="607572"/>
            <a:chOff x="2767307" y="900000"/>
            <a:chExt cx="405041" cy="405048"/>
          </a:xfrm>
        </p:grpSpPr>
        <p:sp>
          <p:nvSpPr>
            <p:cNvPr id="177" name="Rechteck 176"/>
            <p:cNvSpPr/>
            <p:nvPr/>
          </p:nvSpPr>
          <p:spPr>
            <a:xfrm>
              <a:off x="2969827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78" name="Rechteck 177"/>
            <p:cNvSpPr/>
            <p:nvPr/>
          </p:nvSpPr>
          <p:spPr>
            <a:xfrm>
              <a:off x="2969827" y="900001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79" name="Rechteck 178"/>
            <p:cNvSpPr/>
            <p:nvPr/>
          </p:nvSpPr>
          <p:spPr>
            <a:xfrm>
              <a:off x="2767307" y="1102525"/>
              <a:ext cx="202521" cy="202523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2767307" y="90000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5" name="Gruppieren 244"/>
          <p:cNvGrpSpPr/>
          <p:nvPr/>
        </p:nvGrpSpPr>
        <p:grpSpPr>
          <a:xfrm>
            <a:off x="5364088" y="2994982"/>
            <a:ext cx="607562" cy="607572"/>
            <a:chOff x="2767307" y="900000"/>
            <a:chExt cx="405041" cy="405048"/>
          </a:xfrm>
        </p:grpSpPr>
        <p:sp>
          <p:nvSpPr>
            <p:cNvPr id="246" name="Rechteck 245"/>
            <p:cNvSpPr/>
            <p:nvPr/>
          </p:nvSpPr>
          <p:spPr>
            <a:xfrm>
              <a:off x="2969827" y="1102525"/>
              <a:ext cx="202521" cy="202523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7" name="Rechteck 246"/>
            <p:cNvSpPr/>
            <p:nvPr/>
          </p:nvSpPr>
          <p:spPr>
            <a:xfrm>
              <a:off x="2969827" y="900001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hteck 247"/>
            <p:cNvSpPr/>
            <p:nvPr/>
          </p:nvSpPr>
          <p:spPr>
            <a:xfrm>
              <a:off x="2767307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hteck 248"/>
            <p:cNvSpPr/>
            <p:nvPr/>
          </p:nvSpPr>
          <p:spPr>
            <a:xfrm>
              <a:off x="2767307" y="90000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4" name="Gruppieren 303"/>
          <p:cNvGrpSpPr/>
          <p:nvPr/>
        </p:nvGrpSpPr>
        <p:grpSpPr>
          <a:xfrm>
            <a:off x="1101600" y="957600"/>
            <a:ext cx="1215650" cy="1215759"/>
            <a:chOff x="1101600" y="957600"/>
            <a:chExt cx="1215650" cy="1215759"/>
          </a:xfrm>
        </p:grpSpPr>
        <p:sp>
          <p:nvSpPr>
            <p:cNvPr id="24" name="Rechteck 23"/>
            <p:cNvSpPr/>
            <p:nvPr/>
          </p:nvSpPr>
          <p:spPr>
            <a:xfrm>
              <a:off x="2013465" y="1262006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2013465" y="958223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1709682" y="958223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405897" y="1262006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1709682" y="1262006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1405897" y="958223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1709682" y="1565791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1405897" y="1869574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1709682" y="1869574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1405897" y="1565791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2013465" y="1869574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hteck 45"/>
            <p:cNvSpPr/>
            <p:nvPr/>
          </p:nvSpPr>
          <p:spPr>
            <a:xfrm>
              <a:off x="2013465" y="1565791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1102114" y="1262006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hteck 47"/>
            <p:cNvSpPr/>
            <p:nvPr/>
          </p:nvSpPr>
          <p:spPr>
            <a:xfrm>
              <a:off x="1102114" y="958223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hteck 48"/>
            <p:cNvSpPr/>
            <p:nvPr/>
          </p:nvSpPr>
          <p:spPr>
            <a:xfrm>
              <a:off x="1102114" y="1869574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1102114" y="1565791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hteck 249"/>
            <p:cNvSpPr/>
            <p:nvPr/>
          </p:nvSpPr>
          <p:spPr>
            <a:xfrm>
              <a:off x="1101600" y="957600"/>
              <a:ext cx="303785" cy="3037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1" name="Rechteck 250"/>
            <p:cNvSpPr/>
            <p:nvPr/>
          </p:nvSpPr>
          <p:spPr>
            <a:xfrm>
              <a:off x="1101600" y="1566000"/>
              <a:ext cx="303785" cy="3037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1709167" y="957600"/>
              <a:ext cx="303785" cy="3037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8" name="Rechteck 257"/>
            <p:cNvSpPr/>
            <p:nvPr/>
          </p:nvSpPr>
          <p:spPr>
            <a:xfrm>
              <a:off x="1709167" y="1568767"/>
              <a:ext cx="303785" cy="3037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5" name="Gruppieren 304"/>
          <p:cNvGrpSpPr/>
          <p:nvPr/>
        </p:nvGrpSpPr>
        <p:grpSpPr>
          <a:xfrm>
            <a:off x="3851920" y="957600"/>
            <a:ext cx="1215136" cy="1215136"/>
            <a:chOff x="4068458" y="989728"/>
            <a:chExt cx="1215136" cy="1215136"/>
          </a:xfrm>
        </p:grpSpPr>
        <p:sp>
          <p:nvSpPr>
            <p:cNvPr id="183" name="Rechteck 182"/>
            <p:cNvSpPr/>
            <p:nvPr/>
          </p:nvSpPr>
          <p:spPr>
            <a:xfrm>
              <a:off x="4979809" y="1293511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4" name="Rechteck 183"/>
            <p:cNvSpPr/>
            <p:nvPr/>
          </p:nvSpPr>
          <p:spPr>
            <a:xfrm>
              <a:off x="4979809" y="989728"/>
              <a:ext cx="303785" cy="3037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5" name="Rechteck 184"/>
            <p:cNvSpPr/>
            <p:nvPr/>
          </p:nvSpPr>
          <p:spPr>
            <a:xfrm>
              <a:off x="4676026" y="989728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6" name="Rechteck 185"/>
            <p:cNvSpPr/>
            <p:nvPr/>
          </p:nvSpPr>
          <p:spPr>
            <a:xfrm>
              <a:off x="4372241" y="1293511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7" name="Rechteck 186"/>
            <p:cNvSpPr/>
            <p:nvPr/>
          </p:nvSpPr>
          <p:spPr>
            <a:xfrm>
              <a:off x="4676026" y="1293511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hteck 188"/>
            <p:cNvSpPr/>
            <p:nvPr/>
          </p:nvSpPr>
          <p:spPr>
            <a:xfrm>
              <a:off x="4372241" y="989728"/>
              <a:ext cx="303785" cy="3037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/>
            <p:cNvSpPr/>
            <p:nvPr/>
          </p:nvSpPr>
          <p:spPr>
            <a:xfrm>
              <a:off x="4676026" y="1597296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2" name="Rechteck 191"/>
            <p:cNvSpPr/>
            <p:nvPr/>
          </p:nvSpPr>
          <p:spPr>
            <a:xfrm>
              <a:off x="4372241" y="1901079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3" name="Rechteck 192"/>
            <p:cNvSpPr/>
            <p:nvPr/>
          </p:nvSpPr>
          <p:spPr>
            <a:xfrm>
              <a:off x="4676026" y="1901079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4" name="Rechteck 193"/>
            <p:cNvSpPr/>
            <p:nvPr/>
          </p:nvSpPr>
          <p:spPr>
            <a:xfrm>
              <a:off x="4372241" y="1597296"/>
              <a:ext cx="303785" cy="3037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5" name="Rechteck 194"/>
            <p:cNvSpPr/>
            <p:nvPr/>
          </p:nvSpPr>
          <p:spPr>
            <a:xfrm>
              <a:off x="4979809" y="1901079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6" name="Rechteck 195"/>
            <p:cNvSpPr/>
            <p:nvPr/>
          </p:nvSpPr>
          <p:spPr>
            <a:xfrm>
              <a:off x="4979809" y="1597296"/>
              <a:ext cx="303785" cy="3037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7" name="Rechteck 196"/>
            <p:cNvSpPr/>
            <p:nvPr/>
          </p:nvSpPr>
          <p:spPr>
            <a:xfrm>
              <a:off x="4068458" y="1293511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8" name="Rechteck 197"/>
            <p:cNvSpPr/>
            <p:nvPr/>
          </p:nvSpPr>
          <p:spPr>
            <a:xfrm>
              <a:off x="4068458" y="989728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4068458" y="1901079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2" name="Rechteck 201"/>
            <p:cNvSpPr/>
            <p:nvPr/>
          </p:nvSpPr>
          <p:spPr>
            <a:xfrm>
              <a:off x="4068458" y="1597296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2" name="Rechteck 231"/>
          <p:cNvSpPr/>
          <p:nvPr/>
        </p:nvSpPr>
        <p:spPr>
          <a:xfrm>
            <a:off x="2027481" y="3309735"/>
            <a:ext cx="303785" cy="303785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288000"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2027481" y="3005952"/>
            <a:ext cx="303785" cy="303785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288000"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1723698" y="3005952"/>
            <a:ext cx="303785" cy="303785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288000"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1419913" y="3309735"/>
            <a:ext cx="303785" cy="303785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288000"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1723698" y="3309735"/>
            <a:ext cx="303785" cy="30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288000"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1419913" y="3005952"/>
            <a:ext cx="303785" cy="303785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288000"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1723698" y="3613520"/>
            <a:ext cx="303785" cy="303785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288000"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1419913" y="3917303"/>
            <a:ext cx="303785" cy="303785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288000"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1723698" y="3917303"/>
            <a:ext cx="303785" cy="30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288000"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1419913" y="3613520"/>
            <a:ext cx="303785" cy="303785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288000"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2027481" y="3917303"/>
            <a:ext cx="303785" cy="303785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288000"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2027481" y="3613520"/>
            <a:ext cx="303785" cy="303785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288000"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1116130" y="3309735"/>
            <a:ext cx="303785" cy="30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288000"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116130" y="3005952"/>
            <a:ext cx="303785" cy="303785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288000"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116130" y="3917303"/>
            <a:ext cx="303785" cy="3037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288000"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116130" y="3613520"/>
            <a:ext cx="303785" cy="303785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288000" rtlCol="0" anchor="t" anchorCtr="0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306" name="Gruppieren 305"/>
          <p:cNvGrpSpPr/>
          <p:nvPr/>
        </p:nvGrpSpPr>
        <p:grpSpPr>
          <a:xfrm>
            <a:off x="3852000" y="2996952"/>
            <a:ext cx="1215136" cy="1215136"/>
            <a:chOff x="4139952" y="2996952"/>
            <a:chExt cx="1215136" cy="1215136"/>
          </a:xfrm>
        </p:grpSpPr>
        <p:sp>
          <p:nvSpPr>
            <p:cNvPr id="288" name="Rechteck 287"/>
            <p:cNvSpPr/>
            <p:nvPr/>
          </p:nvSpPr>
          <p:spPr>
            <a:xfrm>
              <a:off x="5051303" y="3300735"/>
              <a:ext cx="303785" cy="3037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9" name="Rechteck 288"/>
            <p:cNvSpPr/>
            <p:nvPr/>
          </p:nvSpPr>
          <p:spPr>
            <a:xfrm>
              <a:off x="5051303" y="2996952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0" name="Rechteck 289"/>
            <p:cNvSpPr/>
            <p:nvPr/>
          </p:nvSpPr>
          <p:spPr>
            <a:xfrm>
              <a:off x="4747520" y="2996952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4443735" y="3300735"/>
              <a:ext cx="303785" cy="3037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2" name="Rechteck 291"/>
            <p:cNvSpPr/>
            <p:nvPr/>
          </p:nvSpPr>
          <p:spPr>
            <a:xfrm>
              <a:off x="4747520" y="3300735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hteck 292"/>
            <p:cNvSpPr/>
            <p:nvPr/>
          </p:nvSpPr>
          <p:spPr>
            <a:xfrm>
              <a:off x="4443735" y="2996952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4" name="Rechteck 293"/>
            <p:cNvSpPr/>
            <p:nvPr/>
          </p:nvSpPr>
          <p:spPr>
            <a:xfrm>
              <a:off x="4747520" y="3604520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5" name="Rechteck 294"/>
            <p:cNvSpPr/>
            <p:nvPr/>
          </p:nvSpPr>
          <p:spPr>
            <a:xfrm>
              <a:off x="4443735" y="3908303"/>
              <a:ext cx="303785" cy="3037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6" name="Rechteck 295"/>
            <p:cNvSpPr/>
            <p:nvPr/>
          </p:nvSpPr>
          <p:spPr>
            <a:xfrm>
              <a:off x="4747520" y="3908303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7" name="Rechteck 296"/>
            <p:cNvSpPr/>
            <p:nvPr/>
          </p:nvSpPr>
          <p:spPr>
            <a:xfrm>
              <a:off x="4443735" y="3604520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8" name="Rechteck 297"/>
            <p:cNvSpPr/>
            <p:nvPr/>
          </p:nvSpPr>
          <p:spPr>
            <a:xfrm>
              <a:off x="5051303" y="3908303"/>
              <a:ext cx="303785" cy="3037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9" name="Rechteck 298"/>
            <p:cNvSpPr/>
            <p:nvPr/>
          </p:nvSpPr>
          <p:spPr>
            <a:xfrm>
              <a:off x="5051303" y="3604520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0" name="Rechteck 299"/>
            <p:cNvSpPr/>
            <p:nvPr/>
          </p:nvSpPr>
          <p:spPr>
            <a:xfrm>
              <a:off x="4139952" y="3300735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1" name="Rechteck 300"/>
            <p:cNvSpPr/>
            <p:nvPr/>
          </p:nvSpPr>
          <p:spPr>
            <a:xfrm>
              <a:off x="4139952" y="2996952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2" name="Rechteck 301"/>
            <p:cNvSpPr/>
            <p:nvPr/>
          </p:nvSpPr>
          <p:spPr>
            <a:xfrm>
              <a:off x="4139952" y="3908303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3" name="Rechteck 302"/>
            <p:cNvSpPr/>
            <p:nvPr/>
          </p:nvSpPr>
          <p:spPr>
            <a:xfrm>
              <a:off x="4139952" y="3604520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 w="0">
          <a:solidFill>
            <a:schemeClr val="tx1"/>
          </a:solidFill>
        </a:ln>
      </a:spPr>
      <a:bodyPr lIns="72000" rIns="288000" rtlCol="0" anchor="t" anchorCtr="0"/>
      <a:lstStyle>
        <a:defPPr algn="ctr">
          <a:defRPr sz="14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50</cp:revision>
  <dcterms:created xsi:type="dcterms:W3CDTF">2017-01-08T13:57:27Z</dcterms:created>
  <dcterms:modified xsi:type="dcterms:W3CDTF">2018-03-16T21:13:02Z</dcterms:modified>
</cp:coreProperties>
</file>