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pieren 234"/>
          <p:cNvGrpSpPr/>
          <p:nvPr/>
        </p:nvGrpSpPr>
        <p:grpSpPr>
          <a:xfrm>
            <a:off x="755576" y="692696"/>
            <a:ext cx="1417658" cy="1417658"/>
            <a:chOff x="755576" y="692696"/>
            <a:chExt cx="1890210" cy="1890210"/>
          </a:xfrm>
        </p:grpSpPr>
        <p:sp>
          <p:nvSpPr>
            <p:cNvPr id="15" name="Rechteck 14"/>
            <p:cNvSpPr/>
            <p:nvPr/>
          </p:nvSpPr>
          <p:spPr>
            <a:xfrm>
              <a:off x="210572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83569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0572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83569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156566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29563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56566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129563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156566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129563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156566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129563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10572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183569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210572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183569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02560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102560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102560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102560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129563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156566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183569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572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102560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75557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75557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75557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5557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75557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237575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237575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237575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237575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37575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129563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156566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183569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210572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102560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75557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237575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129563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156566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183569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10572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102560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75557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237575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uppieren 238"/>
          <p:cNvGrpSpPr/>
          <p:nvPr/>
        </p:nvGrpSpPr>
        <p:grpSpPr>
          <a:xfrm>
            <a:off x="2267744" y="896400"/>
            <a:ext cx="607568" cy="607568"/>
            <a:chOff x="2267744" y="896400"/>
            <a:chExt cx="607568" cy="607568"/>
          </a:xfrm>
        </p:grpSpPr>
        <p:sp>
          <p:nvSpPr>
            <p:cNvPr id="89" name="Rechteck 88"/>
            <p:cNvSpPr/>
            <p:nvPr/>
          </p:nvSpPr>
          <p:spPr>
            <a:xfrm>
              <a:off x="2672789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2470267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2672789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2470267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2672789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hteck 95"/>
            <p:cNvSpPr/>
            <p:nvPr/>
          </p:nvSpPr>
          <p:spPr>
            <a:xfrm>
              <a:off x="2470267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2267744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2267744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2267744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Gruppieren 237"/>
          <p:cNvGrpSpPr/>
          <p:nvPr/>
        </p:nvGrpSpPr>
        <p:grpSpPr>
          <a:xfrm>
            <a:off x="2987824" y="900000"/>
            <a:ext cx="1012613" cy="1012613"/>
            <a:chOff x="2339752" y="900000"/>
            <a:chExt cx="1012613" cy="1012613"/>
          </a:xfrm>
        </p:grpSpPr>
        <p:sp>
          <p:nvSpPr>
            <p:cNvPr id="183" name="Rechteck 182"/>
            <p:cNvSpPr/>
            <p:nvPr/>
          </p:nvSpPr>
          <p:spPr>
            <a:xfrm>
              <a:off x="3149843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2947322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3149843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2947322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2744801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254228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2744801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2542280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2744801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2542280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2744801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2542280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3149843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2947322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3149844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2947324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233976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2339760" y="900000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2339760" y="1507568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2339760" y="130504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254228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274480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2947324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3149843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2339752" y="1710087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Bildschirmpräsentation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38</cp:revision>
  <dcterms:created xsi:type="dcterms:W3CDTF">2017-01-08T13:57:27Z</dcterms:created>
  <dcterms:modified xsi:type="dcterms:W3CDTF">2017-01-09T16:09:07Z</dcterms:modified>
</cp:coreProperties>
</file>