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grpSp>
        <p:nvGrpSpPr>
          <p:cNvPr id="110" name="Gruppieren 109"/>
          <p:cNvGrpSpPr/>
          <p:nvPr/>
        </p:nvGrpSpPr>
        <p:grpSpPr>
          <a:xfrm>
            <a:off x="2754518" y="4050000"/>
            <a:ext cx="737362" cy="737362"/>
            <a:chOff x="2987824" y="4005064"/>
            <a:chExt cx="576064" cy="576064"/>
          </a:xfrm>
        </p:grpSpPr>
        <p:sp>
          <p:nvSpPr>
            <p:cNvPr id="26" name="Rechteck 25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Gerade Verbindung mit Pfeil 39"/>
          <p:cNvCxnSpPr>
            <a:stCxn id="4" idx="6"/>
            <a:endCxn id="22" idx="2"/>
          </p:cNvCxnSpPr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stCxn id="5" idx="6"/>
            <a:endCxn id="22" idx="2"/>
          </p:cNvCxnSpPr>
          <p:nvPr/>
        </p:nvCxnSpPr>
        <p:spPr>
          <a:xfrm>
            <a:off x="1259632" y="1124744"/>
            <a:ext cx="3744416" cy="43204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" idx="6"/>
            <a:endCxn id="23" idx="2"/>
          </p:cNvCxnSpPr>
          <p:nvPr/>
        </p:nvCxnSpPr>
        <p:spPr>
          <a:xfrm>
            <a:off x="1259632" y="1124744"/>
            <a:ext cx="3744416" cy="936104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6" idx="6"/>
            <a:endCxn id="24" idx="2"/>
          </p:cNvCxnSpPr>
          <p:nvPr/>
        </p:nvCxnSpPr>
        <p:spPr>
          <a:xfrm>
            <a:off x="1259632" y="1484784"/>
            <a:ext cx="3744416" cy="108012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/>
          <p:cNvCxnSpPr>
            <a:stCxn id="7" idx="6"/>
            <a:endCxn id="22" idx="2"/>
          </p:cNvCxnSpPr>
          <p:nvPr/>
        </p:nvCxnSpPr>
        <p:spPr>
          <a:xfrm flipV="1">
            <a:off x="1259632" y="1556792"/>
            <a:ext cx="3744416" cy="28803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7" idx="6"/>
            <a:endCxn id="24" idx="2"/>
          </p:cNvCxnSpPr>
          <p:nvPr/>
        </p:nvCxnSpPr>
        <p:spPr>
          <a:xfrm>
            <a:off x="1259632" y="1844824"/>
            <a:ext cx="3744416" cy="720080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/>
          <p:cNvCxnSpPr>
            <a:stCxn id="8" idx="6"/>
            <a:endCxn id="22" idx="2"/>
          </p:cNvCxnSpPr>
          <p:nvPr/>
        </p:nvCxnSpPr>
        <p:spPr>
          <a:xfrm flipV="1">
            <a:off x="1259632" y="1556792"/>
            <a:ext cx="3744416" cy="648072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8" idx="6"/>
            <a:endCxn id="23" idx="2"/>
          </p:cNvCxnSpPr>
          <p:nvPr/>
        </p:nvCxnSpPr>
        <p:spPr>
          <a:xfrm flipV="1">
            <a:off x="1259632" y="2060848"/>
            <a:ext cx="3744416" cy="14401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8" idx="6"/>
            <a:endCxn id="24" idx="2"/>
          </p:cNvCxnSpPr>
          <p:nvPr/>
        </p:nvCxnSpPr>
        <p:spPr>
          <a:xfrm>
            <a:off x="1259632" y="2204864"/>
            <a:ext cx="3744416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8" idx="6"/>
            <a:endCxn id="25" idx="2"/>
          </p:cNvCxnSpPr>
          <p:nvPr/>
        </p:nvCxnSpPr>
        <p:spPr>
          <a:xfrm>
            <a:off x="1259632" y="2204864"/>
            <a:ext cx="3744416" cy="864096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9" idx="6"/>
            <a:endCxn id="23" idx="2"/>
          </p:cNvCxnSpPr>
          <p:nvPr/>
        </p:nvCxnSpPr>
        <p:spPr>
          <a:xfrm flipV="1">
            <a:off x="1259632" y="2060848"/>
            <a:ext cx="3744416" cy="504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9" idx="6"/>
            <a:endCxn id="25" idx="2"/>
          </p:cNvCxnSpPr>
          <p:nvPr/>
        </p:nvCxnSpPr>
        <p:spPr>
          <a:xfrm>
            <a:off x="1259632" y="2564904"/>
            <a:ext cx="3744416" cy="504056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>
            <a:stCxn id="10" idx="6"/>
            <a:endCxn id="24" idx="2"/>
          </p:cNvCxnSpPr>
          <p:nvPr/>
        </p:nvCxnSpPr>
        <p:spPr>
          <a:xfrm flipV="1">
            <a:off x="1259632" y="2564904"/>
            <a:ext cx="3744416" cy="36004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/>
          <p:cNvCxnSpPr>
            <a:stCxn id="11" idx="6"/>
            <a:endCxn id="24" idx="2"/>
          </p:cNvCxnSpPr>
          <p:nvPr/>
        </p:nvCxnSpPr>
        <p:spPr>
          <a:xfrm flipV="1">
            <a:off x="1259632" y="2564904"/>
            <a:ext cx="3744416" cy="7200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11" idx="6"/>
            <a:endCxn id="25" idx="2"/>
          </p:cNvCxnSpPr>
          <p:nvPr/>
        </p:nvCxnSpPr>
        <p:spPr>
          <a:xfrm flipV="1">
            <a:off x="1259632" y="3068960"/>
            <a:ext cx="3744416" cy="21602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12" idx="6"/>
            <a:endCxn id="25" idx="2"/>
          </p:cNvCxnSpPr>
          <p:nvPr/>
        </p:nvCxnSpPr>
        <p:spPr>
          <a:xfrm flipV="1">
            <a:off x="1259632" y="3068960"/>
            <a:ext cx="3744416" cy="57606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feld 67"/>
          <p:cNvSpPr txBox="1"/>
          <p:nvPr/>
        </p:nvSpPr>
        <p:spPr>
          <a:xfrm rot="732785">
            <a:off x="2499218" y="2373101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0" name="Textfeld 69"/>
          <p:cNvSpPr txBox="1"/>
          <p:nvPr/>
        </p:nvSpPr>
        <p:spPr>
          <a:xfrm rot="803968">
            <a:off x="2355203" y="129298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1" name="Textfeld 70"/>
          <p:cNvSpPr txBox="1"/>
          <p:nvPr/>
        </p:nvSpPr>
        <p:spPr>
          <a:xfrm rot="615901">
            <a:off x="1563115" y="1782000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  <p:sp>
        <p:nvSpPr>
          <p:cNvPr id="73" name="Textfeld 72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Bildschirmpräsentation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20</cp:revision>
  <dcterms:created xsi:type="dcterms:W3CDTF">2017-01-09T19:15:28Z</dcterms:created>
  <dcterms:modified xsi:type="dcterms:W3CDTF">2017-01-23T18:34:28Z</dcterms:modified>
</cp:coreProperties>
</file>