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de-DE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de-DE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de-DE" sz="4400" spc="-1" strike="noStrike">
                <a:solidFill>
                  <a:srgbClr val="000000"/>
                </a:solidFill>
                <a:latin typeface="Calibri"/>
              </a:rPr>
              <a:t>Titelmasterformat durch Klicken bearbeiten</a:t>
            </a:r>
            <a:endParaRPr b="0" lang="de-DE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FD47BD4-DF2A-476B-9FA1-BEC979BC9310}" type="datetime">
              <a:rPr b="0" lang="de-DE" sz="1200" spc="-1" strike="noStrike">
                <a:solidFill>
                  <a:srgbClr val="8b8b8b"/>
                </a:solidFill>
                <a:latin typeface="Calibri"/>
              </a:rPr>
              <a:t>05.11.21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B2BE88E-B793-4F5A-AA38-F88BB1403E58}" type="slidenum">
              <a:rPr b="0" lang="de-D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ustomShape 1"/>
          <p:cNvSpPr/>
          <p:nvPr/>
        </p:nvSpPr>
        <p:spPr>
          <a:xfrm>
            <a:off x="971640" y="62064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CustomShape 2"/>
          <p:cNvSpPr/>
          <p:nvPr/>
        </p:nvSpPr>
        <p:spPr>
          <a:xfrm>
            <a:off x="971640" y="98064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3"/>
          <p:cNvSpPr/>
          <p:nvPr/>
        </p:nvSpPr>
        <p:spPr>
          <a:xfrm>
            <a:off x="971640" y="134064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4"/>
          <p:cNvSpPr/>
          <p:nvPr/>
        </p:nvSpPr>
        <p:spPr>
          <a:xfrm>
            <a:off x="971640" y="170064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CustomShape 5"/>
          <p:cNvSpPr/>
          <p:nvPr/>
        </p:nvSpPr>
        <p:spPr>
          <a:xfrm>
            <a:off x="971640" y="206100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6"/>
          <p:cNvSpPr/>
          <p:nvPr/>
        </p:nvSpPr>
        <p:spPr>
          <a:xfrm>
            <a:off x="971640" y="242100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ustomShape 7"/>
          <p:cNvSpPr/>
          <p:nvPr/>
        </p:nvSpPr>
        <p:spPr>
          <a:xfrm>
            <a:off x="971640" y="278100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CustomShape 8"/>
          <p:cNvSpPr/>
          <p:nvPr/>
        </p:nvSpPr>
        <p:spPr>
          <a:xfrm>
            <a:off x="971640" y="314100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9"/>
          <p:cNvSpPr/>
          <p:nvPr/>
        </p:nvSpPr>
        <p:spPr>
          <a:xfrm>
            <a:off x="971640" y="3501000"/>
            <a:ext cx="287640" cy="287640"/>
          </a:xfrm>
          <a:prstGeom prst="ellipse">
            <a:avLst/>
          </a:prstGeom>
          <a:solidFill>
            <a:srgbClr val="f2d115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9" name="CustomShape 10"/>
          <p:cNvSpPr/>
          <p:nvPr/>
        </p:nvSpPr>
        <p:spPr>
          <a:xfrm>
            <a:off x="683640" y="4005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0" name="CustomShape 11"/>
          <p:cNvSpPr/>
          <p:nvPr/>
        </p:nvSpPr>
        <p:spPr>
          <a:xfrm>
            <a:off x="971640" y="4005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1" name="CustomShape 12"/>
          <p:cNvSpPr/>
          <p:nvPr/>
        </p:nvSpPr>
        <p:spPr>
          <a:xfrm>
            <a:off x="1259640" y="4005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2" name="CustomShape 13"/>
          <p:cNvSpPr/>
          <p:nvPr/>
        </p:nvSpPr>
        <p:spPr>
          <a:xfrm>
            <a:off x="683640" y="4293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3" name="CustomShape 14"/>
          <p:cNvSpPr/>
          <p:nvPr/>
        </p:nvSpPr>
        <p:spPr>
          <a:xfrm>
            <a:off x="971640" y="4293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CustomShape 15"/>
          <p:cNvSpPr/>
          <p:nvPr/>
        </p:nvSpPr>
        <p:spPr>
          <a:xfrm>
            <a:off x="1259640" y="4293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CustomShape 16"/>
          <p:cNvSpPr/>
          <p:nvPr/>
        </p:nvSpPr>
        <p:spPr>
          <a:xfrm>
            <a:off x="683640" y="4581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7"/>
          <p:cNvSpPr/>
          <p:nvPr/>
        </p:nvSpPr>
        <p:spPr>
          <a:xfrm>
            <a:off x="971640" y="4581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8"/>
          <p:cNvSpPr/>
          <p:nvPr/>
        </p:nvSpPr>
        <p:spPr>
          <a:xfrm>
            <a:off x="1259640" y="4581000"/>
            <a:ext cx="287640" cy="287640"/>
          </a:xfrm>
          <a:prstGeom prst="rect">
            <a:avLst/>
          </a:prstGeom>
          <a:solidFill>
            <a:srgbClr val="f2d115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8" name="CustomShape 19"/>
          <p:cNvSpPr/>
          <p:nvPr/>
        </p:nvSpPr>
        <p:spPr>
          <a:xfrm>
            <a:off x="5292000" y="1340640"/>
            <a:ext cx="287640" cy="287640"/>
          </a:xfrm>
          <a:prstGeom prst="ellipse">
            <a:avLst/>
          </a:prstGeom>
          <a:solidFill>
            <a:srgbClr val="acd1d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CustomShape 20"/>
          <p:cNvSpPr/>
          <p:nvPr/>
        </p:nvSpPr>
        <p:spPr>
          <a:xfrm>
            <a:off x="5292000" y="1845000"/>
            <a:ext cx="287640" cy="287640"/>
          </a:xfrm>
          <a:prstGeom prst="ellipse">
            <a:avLst/>
          </a:prstGeom>
          <a:solidFill>
            <a:srgbClr val="acd1d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1"/>
          <p:cNvSpPr/>
          <p:nvPr/>
        </p:nvSpPr>
        <p:spPr>
          <a:xfrm>
            <a:off x="5292000" y="2349000"/>
            <a:ext cx="287640" cy="287640"/>
          </a:xfrm>
          <a:prstGeom prst="ellipse">
            <a:avLst/>
          </a:prstGeom>
          <a:solidFill>
            <a:srgbClr val="acd1d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1" name="CustomShape 22"/>
          <p:cNvSpPr/>
          <p:nvPr/>
        </p:nvSpPr>
        <p:spPr>
          <a:xfrm>
            <a:off x="5292000" y="2853000"/>
            <a:ext cx="287640" cy="287640"/>
          </a:xfrm>
          <a:prstGeom prst="ellipse">
            <a:avLst/>
          </a:prstGeom>
          <a:solidFill>
            <a:srgbClr val="acd1d8"/>
          </a:solidFill>
          <a:ln w="6480">
            <a:solidFill>
              <a:schemeClr val="tx1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2" name="CustomShape 23"/>
          <p:cNvSpPr/>
          <p:nvPr/>
        </p:nvSpPr>
        <p:spPr>
          <a:xfrm>
            <a:off x="5148000" y="4005000"/>
            <a:ext cx="287640" cy="287640"/>
          </a:xfrm>
          <a:prstGeom prst="rect">
            <a:avLst/>
          </a:prstGeom>
          <a:solidFill>
            <a:srgbClr val="acd1d8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3" name="CustomShape 24"/>
          <p:cNvSpPr/>
          <p:nvPr/>
        </p:nvSpPr>
        <p:spPr>
          <a:xfrm>
            <a:off x="5436000" y="4005000"/>
            <a:ext cx="287640" cy="287640"/>
          </a:xfrm>
          <a:prstGeom prst="rect">
            <a:avLst/>
          </a:prstGeom>
          <a:solidFill>
            <a:srgbClr val="acd1d8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4" name="CustomShape 25"/>
          <p:cNvSpPr/>
          <p:nvPr/>
        </p:nvSpPr>
        <p:spPr>
          <a:xfrm>
            <a:off x="5148000" y="4293000"/>
            <a:ext cx="287640" cy="287640"/>
          </a:xfrm>
          <a:prstGeom prst="rect">
            <a:avLst/>
          </a:prstGeom>
          <a:solidFill>
            <a:srgbClr val="acd1d8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5" name="CustomShape 26"/>
          <p:cNvSpPr/>
          <p:nvPr/>
        </p:nvSpPr>
        <p:spPr>
          <a:xfrm>
            <a:off x="5436000" y="4293000"/>
            <a:ext cx="287640" cy="287640"/>
          </a:xfrm>
          <a:prstGeom prst="rect">
            <a:avLst/>
          </a:prstGeom>
          <a:solidFill>
            <a:srgbClr val="acd1d8"/>
          </a:solidFill>
          <a:ln w="6480">
            <a:solidFill>
              <a:schemeClr val="tx1">
                <a:lumMod val="95000"/>
                <a:lumOff val="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CustomShape 27"/>
          <p:cNvSpPr/>
          <p:nvPr/>
        </p:nvSpPr>
        <p:spPr>
          <a:xfrm>
            <a:off x="1259640" y="764640"/>
            <a:ext cx="4032000" cy="719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CustomShape 28"/>
          <p:cNvSpPr/>
          <p:nvPr/>
        </p:nvSpPr>
        <p:spPr>
          <a:xfrm>
            <a:off x="1259640" y="764640"/>
            <a:ext cx="4032000" cy="122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CustomShape 29"/>
          <p:cNvSpPr/>
          <p:nvPr/>
        </p:nvSpPr>
        <p:spPr>
          <a:xfrm>
            <a:off x="1259640" y="764640"/>
            <a:ext cx="4032000" cy="1728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30"/>
          <p:cNvSpPr/>
          <p:nvPr/>
        </p:nvSpPr>
        <p:spPr>
          <a:xfrm>
            <a:off x="1259640" y="764640"/>
            <a:ext cx="4032000" cy="2232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25560">
            <a:solidFill>
              <a:schemeClr val="tx1"/>
            </a:solidFill>
            <a:round/>
            <a:tailEnd len="med" type="triangle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LibreOffice/6.4.3.2$Linux_X86_64 LibreOffice_project/40$Build-2</Applicat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2017-01-09T19:15:28Z</dcterms:created>
  <dc:creator>Windows-Benutzer</dc:creator>
  <dc:description/>
  <dc:language>en-US</dc:language>
  <cp:lastModifiedBy/>
  <dcterms:modified xsi:type="dcterms:W3CDTF">2021-11-05T12:54:23Z</dcterms:modified>
  <cp:revision>11</cp:revision>
  <dc:subject/>
  <dc:title>Folie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Bildschirmpräsentation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