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10.01.2017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10.01.2017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10.01.2017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10.01.2017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10.01.2017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10.01.2017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10.01.2017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10.01.2017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10.01.2017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10.01.2017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10.01.2017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1B08-2FDA-46A6-AD25-0A6F2D9D8DF4}" type="datetimeFigureOut">
              <a:rPr lang="de-DE" smtClean="0"/>
              <a:pPr/>
              <a:t>10.01.2017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uppieren 28"/>
          <p:cNvGrpSpPr/>
          <p:nvPr/>
        </p:nvGrpSpPr>
        <p:grpSpPr>
          <a:xfrm>
            <a:off x="1043608" y="980728"/>
            <a:ext cx="6300700" cy="3024336"/>
            <a:chOff x="1043608" y="980728"/>
            <a:chExt cx="3600400" cy="1728192"/>
          </a:xfrm>
        </p:grpSpPr>
        <p:sp>
          <p:nvSpPr>
            <p:cNvPr id="5" name="Ellipse 4"/>
            <p:cNvSpPr/>
            <p:nvPr/>
          </p:nvSpPr>
          <p:spPr>
            <a:xfrm>
              <a:off x="1043608" y="980728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Ellipse 5"/>
            <p:cNvSpPr/>
            <p:nvPr/>
          </p:nvSpPr>
          <p:spPr>
            <a:xfrm>
              <a:off x="1043608" y="1340768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Ellipse 6"/>
            <p:cNvSpPr/>
            <p:nvPr/>
          </p:nvSpPr>
          <p:spPr>
            <a:xfrm>
              <a:off x="1043608" y="1700808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Ellipse 7"/>
            <p:cNvSpPr/>
            <p:nvPr/>
          </p:nvSpPr>
          <p:spPr>
            <a:xfrm>
              <a:off x="1043608" y="2060848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" name="Ellipse 8"/>
            <p:cNvSpPr/>
            <p:nvPr/>
          </p:nvSpPr>
          <p:spPr>
            <a:xfrm>
              <a:off x="1043608" y="2420888"/>
              <a:ext cx="288032" cy="288032"/>
            </a:xfrm>
            <a:prstGeom prst="ellipse">
              <a:avLst/>
            </a:prstGeom>
            <a:solidFill>
              <a:schemeClr val="accent3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8" name="Ellipse 57"/>
            <p:cNvSpPr/>
            <p:nvPr/>
          </p:nvSpPr>
          <p:spPr>
            <a:xfrm>
              <a:off x="2699792" y="98072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Ellipse 59"/>
            <p:cNvSpPr/>
            <p:nvPr/>
          </p:nvSpPr>
          <p:spPr>
            <a:xfrm>
              <a:off x="2699792" y="134076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Ellipse 61"/>
            <p:cNvSpPr/>
            <p:nvPr/>
          </p:nvSpPr>
          <p:spPr>
            <a:xfrm>
              <a:off x="2699792" y="170080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/>
            <p:cNvSpPr/>
            <p:nvPr/>
          </p:nvSpPr>
          <p:spPr>
            <a:xfrm>
              <a:off x="2699792" y="206084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/>
            <p:cNvSpPr/>
            <p:nvPr/>
          </p:nvSpPr>
          <p:spPr>
            <a:xfrm>
              <a:off x="2699792" y="2420888"/>
              <a:ext cx="288032" cy="288032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Ellipse 70"/>
            <p:cNvSpPr/>
            <p:nvPr/>
          </p:nvSpPr>
          <p:spPr>
            <a:xfrm>
              <a:off x="4355976" y="980728"/>
              <a:ext cx="288032" cy="28803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Ellipse 71"/>
            <p:cNvSpPr/>
            <p:nvPr/>
          </p:nvSpPr>
          <p:spPr>
            <a:xfrm>
              <a:off x="4355976" y="1340768"/>
              <a:ext cx="288032" cy="28803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Ellipse 72"/>
            <p:cNvSpPr/>
            <p:nvPr/>
          </p:nvSpPr>
          <p:spPr>
            <a:xfrm>
              <a:off x="4355976" y="1700808"/>
              <a:ext cx="288032" cy="28803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/>
            <p:cNvSpPr/>
            <p:nvPr/>
          </p:nvSpPr>
          <p:spPr>
            <a:xfrm>
              <a:off x="4355976" y="2060848"/>
              <a:ext cx="288032" cy="28803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/>
            <p:cNvSpPr/>
            <p:nvPr/>
          </p:nvSpPr>
          <p:spPr>
            <a:xfrm>
              <a:off x="4355976" y="2420888"/>
              <a:ext cx="288032" cy="288032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9" name="Gerade Verbindung mit Pfeil 78"/>
            <p:cNvCxnSpPr>
              <a:stCxn id="62" idx="6"/>
              <a:endCxn id="73" idx="2"/>
            </p:cNvCxnSpPr>
            <p:nvPr/>
          </p:nvCxnSpPr>
          <p:spPr>
            <a:xfrm>
              <a:off x="2987824" y="1844824"/>
              <a:ext cx="13681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mit Pfeil 79"/>
            <p:cNvCxnSpPr>
              <a:stCxn id="64" idx="6"/>
              <a:endCxn id="73" idx="2"/>
            </p:cNvCxnSpPr>
            <p:nvPr/>
          </p:nvCxnSpPr>
          <p:spPr>
            <a:xfrm flipV="1">
              <a:off x="2987824" y="1844824"/>
              <a:ext cx="1368152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Gerade Verbindung mit Pfeil 82"/>
            <p:cNvCxnSpPr>
              <a:endCxn id="73" idx="2"/>
            </p:cNvCxnSpPr>
            <p:nvPr/>
          </p:nvCxnSpPr>
          <p:spPr>
            <a:xfrm>
              <a:off x="2987824" y="1484784"/>
              <a:ext cx="1368152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Gerade Verbindung mit Pfeil 84"/>
            <p:cNvCxnSpPr/>
            <p:nvPr/>
          </p:nvCxnSpPr>
          <p:spPr>
            <a:xfrm>
              <a:off x="1331640" y="1844824"/>
              <a:ext cx="13681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mit Pfeil 85"/>
            <p:cNvCxnSpPr>
              <a:endCxn id="62" idx="2"/>
            </p:cNvCxnSpPr>
            <p:nvPr/>
          </p:nvCxnSpPr>
          <p:spPr>
            <a:xfrm>
              <a:off x="1331640" y="1484784"/>
              <a:ext cx="1368152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Gerade Verbindung mit Pfeil 87"/>
            <p:cNvCxnSpPr>
              <a:endCxn id="62" idx="2"/>
            </p:cNvCxnSpPr>
            <p:nvPr/>
          </p:nvCxnSpPr>
          <p:spPr>
            <a:xfrm flipV="1">
              <a:off x="1331640" y="1844824"/>
              <a:ext cx="1368152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mit Pfeil 89"/>
            <p:cNvCxnSpPr/>
            <p:nvPr/>
          </p:nvCxnSpPr>
          <p:spPr>
            <a:xfrm>
              <a:off x="1331640" y="1484784"/>
              <a:ext cx="13681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mit Pfeil 90"/>
            <p:cNvCxnSpPr>
              <a:stCxn id="7" idx="6"/>
              <a:endCxn id="60" idx="2"/>
            </p:cNvCxnSpPr>
            <p:nvPr/>
          </p:nvCxnSpPr>
          <p:spPr>
            <a:xfrm flipV="1">
              <a:off x="1331640" y="1484784"/>
              <a:ext cx="1368152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mit Pfeil 93"/>
            <p:cNvCxnSpPr/>
            <p:nvPr/>
          </p:nvCxnSpPr>
          <p:spPr>
            <a:xfrm>
              <a:off x="1331640" y="1844824"/>
              <a:ext cx="1368152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mit Pfeil 94"/>
            <p:cNvCxnSpPr/>
            <p:nvPr/>
          </p:nvCxnSpPr>
          <p:spPr>
            <a:xfrm>
              <a:off x="1331640" y="2204864"/>
              <a:ext cx="136815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Gerade Verbindung mit Pfeil 96"/>
            <p:cNvCxnSpPr/>
            <p:nvPr/>
          </p:nvCxnSpPr>
          <p:spPr>
            <a:xfrm>
              <a:off x="1331640" y="1124744"/>
              <a:ext cx="1368152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mit Pfeil 98"/>
            <p:cNvCxnSpPr/>
            <p:nvPr/>
          </p:nvCxnSpPr>
          <p:spPr>
            <a:xfrm flipV="1">
              <a:off x="1331640" y="2204864"/>
              <a:ext cx="1368152" cy="3600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13</cp:revision>
  <dcterms:created xsi:type="dcterms:W3CDTF">2017-01-09T19:15:28Z</dcterms:created>
  <dcterms:modified xsi:type="dcterms:W3CDTF">2017-01-10T17:16:29Z</dcterms:modified>
</cp:coreProperties>
</file>