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24DC243-F2DF-41DF-980E-63A5067B9BC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12/14/20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A3C4FB4-B177-4FBA-A2C3-498C692681F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1724760" y="727560"/>
            <a:ext cx="4950360" cy="556920"/>
            <a:chOff x="1724760" y="727560"/>
            <a:chExt cx="4950360" cy="556920"/>
          </a:xfrm>
        </p:grpSpPr>
        <p:sp>
          <p:nvSpPr>
            <p:cNvPr id="42" name="CustomShape 2"/>
            <p:cNvSpPr/>
            <p:nvPr/>
          </p:nvSpPr>
          <p:spPr>
            <a:xfrm>
              <a:off x="1724760" y="731520"/>
              <a:ext cx="552600" cy="552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48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468000" rIns="90000" tIns="324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a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3" name="CustomShape 3"/>
            <p:cNvSpPr/>
            <p:nvPr/>
          </p:nvSpPr>
          <p:spPr>
            <a:xfrm>
              <a:off x="2277720" y="731520"/>
              <a:ext cx="552600" cy="552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48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468000" rIns="90000" tIns="324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b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" name="CustomShape 4"/>
            <p:cNvSpPr/>
            <p:nvPr/>
          </p:nvSpPr>
          <p:spPr>
            <a:xfrm>
              <a:off x="2830680" y="731520"/>
              <a:ext cx="552600" cy="552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48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468000" rIns="90000" tIns="324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c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5" name="CustomShape 5"/>
            <p:cNvSpPr/>
            <p:nvPr/>
          </p:nvSpPr>
          <p:spPr>
            <a:xfrm>
              <a:off x="3383280" y="731880"/>
              <a:ext cx="552600" cy="552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48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468000" rIns="90000" tIns="324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d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6" name="CustomShape 6"/>
            <p:cNvSpPr/>
            <p:nvPr/>
          </p:nvSpPr>
          <p:spPr>
            <a:xfrm>
              <a:off x="3927960" y="731880"/>
              <a:ext cx="552600" cy="552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48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468000" rIns="90000" tIns="324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7" name="CustomShape 7"/>
            <p:cNvSpPr/>
            <p:nvPr/>
          </p:nvSpPr>
          <p:spPr>
            <a:xfrm>
              <a:off x="4480560" y="731880"/>
              <a:ext cx="552600" cy="552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48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468000" rIns="90000" tIns="324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f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8" name="CustomShape 8"/>
            <p:cNvSpPr/>
            <p:nvPr/>
          </p:nvSpPr>
          <p:spPr>
            <a:xfrm>
              <a:off x="5029200" y="731520"/>
              <a:ext cx="552600" cy="552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48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468000" rIns="90000" tIns="324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g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9" name="CustomShape 9"/>
            <p:cNvSpPr/>
            <p:nvPr/>
          </p:nvSpPr>
          <p:spPr>
            <a:xfrm>
              <a:off x="5573880" y="731520"/>
              <a:ext cx="552600" cy="552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48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468000" rIns="90000" tIns="324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h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0" name="CustomShape 10"/>
            <p:cNvSpPr/>
            <p:nvPr/>
          </p:nvSpPr>
          <p:spPr>
            <a:xfrm>
              <a:off x="6122520" y="727560"/>
              <a:ext cx="552600" cy="5526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48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468000" rIns="90000" tIns="324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i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51" name="Group 11"/>
          <p:cNvGrpSpPr/>
          <p:nvPr/>
        </p:nvGrpSpPr>
        <p:grpSpPr>
          <a:xfrm>
            <a:off x="1828800" y="2683440"/>
            <a:ext cx="1105560" cy="552600"/>
            <a:chOff x="1828800" y="2683440"/>
            <a:chExt cx="1105560" cy="552600"/>
          </a:xfrm>
        </p:grpSpPr>
        <p:sp>
          <p:nvSpPr>
            <p:cNvPr id="52" name="CustomShape 12"/>
            <p:cNvSpPr/>
            <p:nvPr/>
          </p:nvSpPr>
          <p:spPr>
            <a:xfrm>
              <a:off x="1828800" y="2683440"/>
              <a:ext cx="552600" cy="552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48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rIns="180000" tIns="216000" bIns="288000" anchor="ctr" anchorCtr="1"/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W</a:t>
              </a:r>
              <a:r>
                <a:rPr b="0" lang="en-US" sz="1400" spc="-1" strike="noStrike" baseline="-25000">
                  <a:solidFill>
                    <a:srgbClr val="000000"/>
                  </a:solidFill>
                  <a:latin typeface="Calibri"/>
                </a:rPr>
                <a:t>11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53" name="CustomShape 13"/>
            <p:cNvSpPr/>
            <p:nvPr/>
          </p:nvSpPr>
          <p:spPr>
            <a:xfrm>
              <a:off x="2381760" y="2683440"/>
              <a:ext cx="552600" cy="552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48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rIns="180000" tIns="0" bIns="288000" anchor="ctr" anchorCtr="1"/>
            <a:p>
              <a:pPr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Calibri"/>
                </a:rPr>
                <a:t>W</a:t>
              </a:r>
              <a:r>
                <a:rPr b="0" lang="en-US" sz="1400" spc="-1" strike="noStrike" baseline="-25000">
                  <a:solidFill>
                    <a:srgbClr val="000000"/>
                  </a:solidFill>
                  <a:latin typeface="Calibri"/>
                </a:rPr>
                <a:t>12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54" name="CustomShape 14"/>
          <p:cNvSpPr/>
          <p:nvPr/>
        </p:nvSpPr>
        <p:spPr>
          <a:xfrm>
            <a:off x="365760" y="1342440"/>
            <a:ext cx="1151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Input: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350280" y="2805480"/>
            <a:ext cx="1295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Filter: 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56" name="Group 16"/>
          <p:cNvGrpSpPr/>
          <p:nvPr/>
        </p:nvGrpSpPr>
        <p:grpSpPr>
          <a:xfrm>
            <a:off x="1724760" y="4206240"/>
            <a:ext cx="1658520" cy="1658520"/>
            <a:chOff x="1724760" y="4206240"/>
            <a:chExt cx="1658520" cy="1658520"/>
          </a:xfrm>
        </p:grpSpPr>
        <p:sp>
          <p:nvSpPr>
            <p:cNvPr id="57" name="CustomShape 17"/>
            <p:cNvSpPr/>
            <p:nvPr/>
          </p:nvSpPr>
          <p:spPr>
            <a:xfrm>
              <a:off x="1724760" y="4206240"/>
              <a:ext cx="552600" cy="552600"/>
            </a:xfrm>
            <a:prstGeom prst="rect">
              <a:avLst/>
            </a:prstGeom>
            <a:solidFill>
              <a:srgbClr val="f9a870"/>
            </a:solidFill>
            <a:ln w="648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468000" rIns="90000" tIns="324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a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8" name="CustomShape 18"/>
            <p:cNvSpPr/>
            <p:nvPr/>
          </p:nvSpPr>
          <p:spPr>
            <a:xfrm>
              <a:off x="2277720" y="4206240"/>
              <a:ext cx="552600" cy="552600"/>
            </a:xfrm>
            <a:prstGeom prst="rect">
              <a:avLst/>
            </a:prstGeom>
            <a:solidFill>
              <a:srgbClr val="f9a870"/>
            </a:solidFill>
            <a:ln w="648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468000" rIns="90000" tIns="324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b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9" name="CustomShape 19"/>
            <p:cNvSpPr/>
            <p:nvPr/>
          </p:nvSpPr>
          <p:spPr>
            <a:xfrm>
              <a:off x="2830680" y="4206240"/>
              <a:ext cx="552600" cy="552600"/>
            </a:xfrm>
            <a:prstGeom prst="rect">
              <a:avLst/>
            </a:prstGeom>
            <a:solidFill>
              <a:srgbClr val="f9a870"/>
            </a:solidFill>
            <a:ln w="648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468000" rIns="90000" tIns="324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c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0" name="CustomShape 20"/>
            <p:cNvSpPr/>
            <p:nvPr/>
          </p:nvSpPr>
          <p:spPr>
            <a:xfrm>
              <a:off x="1724760" y="4759200"/>
              <a:ext cx="552600" cy="552600"/>
            </a:xfrm>
            <a:prstGeom prst="rect">
              <a:avLst/>
            </a:prstGeom>
            <a:solidFill>
              <a:srgbClr val="f9a870"/>
            </a:solidFill>
            <a:ln w="648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468000" rIns="90000" tIns="324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d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1" name="CustomShape 21"/>
            <p:cNvSpPr/>
            <p:nvPr/>
          </p:nvSpPr>
          <p:spPr>
            <a:xfrm>
              <a:off x="2277720" y="4759200"/>
              <a:ext cx="552600" cy="552600"/>
            </a:xfrm>
            <a:prstGeom prst="rect">
              <a:avLst/>
            </a:prstGeom>
            <a:solidFill>
              <a:srgbClr val="f9a870"/>
            </a:solidFill>
            <a:ln w="648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468000" rIns="90000" tIns="324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2" name="CustomShape 22"/>
            <p:cNvSpPr/>
            <p:nvPr/>
          </p:nvSpPr>
          <p:spPr>
            <a:xfrm>
              <a:off x="2830680" y="4759200"/>
              <a:ext cx="552600" cy="552600"/>
            </a:xfrm>
            <a:prstGeom prst="rect">
              <a:avLst/>
            </a:prstGeom>
            <a:solidFill>
              <a:srgbClr val="f9a870"/>
            </a:solidFill>
            <a:ln w="648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468000" rIns="90000" tIns="324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f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3" name="CustomShape 23"/>
            <p:cNvSpPr/>
            <p:nvPr/>
          </p:nvSpPr>
          <p:spPr>
            <a:xfrm>
              <a:off x="1724760" y="5312160"/>
              <a:ext cx="552600" cy="552600"/>
            </a:xfrm>
            <a:prstGeom prst="rect">
              <a:avLst/>
            </a:prstGeom>
            <a:solidFill>
              <a:srgbClr val="f9a870"/>
            </a:solidFill>
            <a:ln w="648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468000" rIns="90000" tIns="324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g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4" name="CustomShape 24"/>
            <p:cNvSpPr/>
            <p:nvPr/>
          </p:nvSpPr>
          <p:spPr>
            <a:xfrm>
              <a:off x="2277720" y="5312160"/>
              <a:ext cx="552600" cy="552600"/>
            </a:xfrm>
            <a:prstGeom prst="rect">
              <a:avLst/>
            </a:prstGeom>
            <a:solidFill>
              <a:srgbClr val="f9a870"/>
            </a:solidFill>
            <a:ln w="648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468000" rIns="90000" tIns="324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h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5" name="CustomShape 25"/>
            <p:cNvSpPr/>
            <p:nvPr/>
          </p:nvSpPr>
          <p:spPr>
            <a:xfrm>
              <a:off x="2830680" y="5312160"/>
              <a:ext cx="552600" cy="552600"/>
            </a:xfrm>
            <a:prstGeom prst="rect">
              <a:avLst/>
            </a:prstGeom>
            <a:solidFill>
              <a:srgbClr val="f9a870"/>
            </a:solidFill>
            <a:ln w="648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468000" rIns="90000" tIns="324000" bIns="45000" anchor="ctr"/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i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6" name="CustomShape 26"/>
          <p:cNvSpPr/>
          <p:nvPr/>
        </p:nvSpPr>
        <p:spPr>
          <a:xfrm>
            <a:off x="274320" y="4817160"/>
            <a:ext cx="1295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Output: 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LibreOffice/6.0.7.3$Linux_X86_64 LibreOffice_project/00m0$Build-3</Application>
  <Words>19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2017-01-23T21:30:12Z</dcterms:created>
  <dc:creator>Windows-Benutzer</dc:creator>
  <dc:description/>
  <dc:language>en-US</dc:language>
  <cp:lastModifiedBy/>
  <dcterms:modified xsi:type="dcterms:W3CDTF">2020-12-14T21:10:05Z</dcterms:modified>
  <cp:revision>8</cp:revision>
  <dc:subject/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