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090"/>
    <a:srgbClr val="CC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7" name="Rechteck 476"/>
          <p:cNvSpPr/>
          <p:nvPr/>
        </p:nvSpPr>
        <p:spPr>
          <a:xfrm>
            <a:off x="5548606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6124670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5548606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6124670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Avg pooling with 2x2 filter and stride = 2</a:t>
            </a:r>
            <a:endParaRPr lang="de-D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574216"/>
              </p:ext>
            </p:extLst>
          </p:nvPr>
        </p:nvGraphicFramePr>
        <p:xfrm>
          <a:off x="5548606" y="1132688"/>
          <a:ext cx="1215140" cy="119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73">
                  <a:extLst>
                    <a:ext uri="{9D8B030D-6E8A-4147-A177-3AD203B41FA5}">
                      <a16:colId xmlns:a16="http://schemas.microsoft.com/office/drawing/2014/main" val="695357165"/>
                    </a:ext>
                  </a:extLst>
                </a:gridCol>
                <a:gridCol w="611167">
                  <a:extLst>
                    <a:ext uri="{9D8B030D-6E8A-4147-A177-3AD203B41FA5}">
                      <a16:colId xmlns:a16="http://schemas.microsoft.com/office/drawing/2014/main" val="2502465338"/>
                    </a:ext>
                  </a:extLst>
                </a:gridCol>
              </a:tblGrid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46750"/>
                  </a:ext>
                </a:extLst>
              </a:tr>
              <a:tr h="59962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6525"/>
                  </a:ext>
                </a:extLst>
              </a:tr>
            </a:tbl>
          </a:graphicData>
        </a:graphic>
      </p:graphicFrame>
      <p:sp>
        <p:nvSpPr>
          <p:cNvPr id="25" name="Rechteck 339"/>
          <p:cNvSpPr/>
          <p:nvPr/>
        </p:nvSpPr>
        <p:spPr>
          <a:xfrm>
            <a:off x="940094" y="3645024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340"/>
          <p:cNvSpPr/>
          <p:nvPr/>
        </p:nvSpPr>
        <p:spPr>
          <a:xfrm>
            <a:off x="1516158" y="3645024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Rechteck 343"/>
          <p:cNvSpPr/>
          <p:nvPr/>
        </p:nvSpPr>
        <p:spPr>
          <a:xfrm>
            <a:off x="2092222" y="3645024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8" name="Rechteck 344"/>
          <p:cNvSpPr/>
          <p:nvPr/>
        </p:nvSpPr>
        <p:spPr>
          <a:xfrm>
            <a:off x="2668286" y="3645024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hteck 351"/>
          <p:cNvSpPr/>
          <p:nvPr/>
        </p:nvSpPr>
        <p:spPr>
          <a:xfrm>
            <a:off x="940094" y="4221088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hteck 352"/>
          <p:cNvSpPr/>
          <p:nvPr/>
        </p:nvSpPr>
        <p:spPr>
          <a:xfrm>
            <a:off x="1516158" y="4221088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Rechteck 353"/>
          <p:cNvSpPr/>
          <p:nvPr/>
        </p:nvSpPr>
        <p:spPr>
          <a:xfrm>
            <a:off x="2092222" y="4221088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hteck 354"/>
          <p:cNvSpPr/>
          <p:nvPr/>
        </p:nvSpPr>
        <p:spPr>
          <a:xfrm>
            <a:off x="2668286" y="4221088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61"/>
          <p:cNvSpPr/>
          <p:nvPr/>
        </p:nvSpPr>
        <p:spPr>
          <a:xfrm>
            <a:off x="940094" y="4797152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62"/>
          <p:cNvSpPr/>
          <p:nvPr/>
        </p:nvSpPr>
        <p:spPr>
          <a:xfrm>
            <a:off x="1516158" y="4797152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hteck 363"/>
          <p:cNvSpPr/>
          <p:nvPr/>
        </p:nvSpPr>
        <p:spPr>
          <a:xfrm>
            <a:off x="2092222" y="4797152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hteck 364"/>
          <p:cNvSpPr/>
          <p:nvPr/>
        </p:nvSpPr>
        <p:spPr>
          <a:xfrm>
            <a:off x="2668286" y="4797152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hteck 371"/>
          <p:cNvSpPr/>
          <p:nvPr/>
        </p:nvSpPr>
        <p:spPr>
          <a:xfrm>
            <a:off x="940094" y="537321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Rechteck 372"/>
          <p:cNvSpPr/>
          <p:nvPr/>
        </p:nvSpPr>
        <p:spPr>
          <a:xfrm>
            <a:off x="1516158" y="537321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hteck 373"/>
          <p:cNvSpPr/>
          <p:nvPr/>
        </p:nvSpPr>
        <p:spPr>
          <a:xfrm>
            <a:off x="2092222" y="537321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" name="Rechteck 374"/>
          <p:cNvSpPr/>
          <p:nvPr/>
        </p:nvSpPr>
        <p:spPr>
          <a:xfrm>
            <a:off x="2668286" y="537321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hteck 476"/>
          <p:cNvSpPr/>
          <p:nvPr/>
        </p:nvSpPr>
        <p:spPr>
          <a:xfrm>
            <a:off x="5589109" y="4236842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Rechteck 477"/>
          <p:cNvSpPr/>
          <p:nvPr/>
        </p:nvSpPr>
        <p:spPr>
          <a:xfrm>
            <a:off x="6165173" y="4236842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Rechteck 478"/>
          <p:cNvSpPr/>
          <p:nvPr/>
        </p:nvSpPr>
        <p:spPr>
          <a:xfrm>
            <a:off x="5589109" y="481290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4" name="Rechteck 479"/>
          <p:cNvSpPr/>
          <p:nvPr/>
        </p:nvSpPr>
        <p:spPr>
          <a:xfrm>
            <a:off x="6165173" y="481290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81"/>
          <p:cNvCxnSpPr/>
          <p:nvPr/>
        </p:nvCxnSpPr>
        <p:spPr>
          <a:xfrm>
            <a:off x="3388367" y="4812906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83"/>
          <p:cNvSpPr txBox="1"/>
          <p:nvPr/>
        </p:nvSpPr>
        <p:spPr>
          <a:xfrm>
            <a:off x="3316359" y="4164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Avg pooling with 2x2 filter and stride = 2</a:t>
            </a:r>
            <a:endParaRPr lang="de-DE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19883"/>
              </p:ext>
            </p:extLst>
          </p:nvPr>
        </p:nvGraphicFramePr>
        <p:xfrm>
          <a:off x="5589109" y="4244786"/>
          <a:ext cx="1215140" cy="119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73">
                  <a:extLst>
                    <a:ext uri="{9D8B030D-6E8A-4147-A177-3AD203B41FA5}">
                      <a16:colId xmlns:a16="http://schemas.microsoft.com/office/drawing/2014/main" val="695357165"/>
                    </a:ext>
                  </a:extLst>
                </a:gridCol>
                <a:gridCol w="611167">
                  <a:extLst>
                    <a:ext uri="{9D8B030D-6E8A-4147-A177-3AD203B41FA5}">
                      <a16:colId xmlns:a16="http://schemas.microsoft.com/office/drawing/2014/main" val="2502465338"/>
                    </a:ext>
                  </a:extLst>
                </a:gridCol>
              </a:tblGrid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46750"/>
                  </a:ext>
                </a:extLst>
              </a:tr>
              <a:tr h="599626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6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Rezaei, Mina</cp:lastModifiedBy>
  <cp:revision>67</cp:revision>
  <dcterms:created xsi:type="dcterms:W3CDTF">2017-01-08T13:57:27Z</dcterms:created>
  <dcterms:modified xsi:type="dcterms:W3CDTF">2020-10-02T09:51:46Z</dcterms:modified>
</cp:coreProperties>
</file>