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1DA"/>
    <a:srgbClr val="FAC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5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02.10.2020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eck 339"/>
          <p:cNvSpPr/>
          <p:nvPr/>
        </p:nvSpPr>
        <p:spPr>
          <a:xfrm>
            <a:off x="899591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1475655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2051719" y="532926"/>
            <a:ext cx="607570" cy="607570"/>
          </a:xfrm>
          <a:prstGeom prst="rect">
            <a:avLst/>
          </a:prstGeom>
          <a:solidFill>
            <a:srgbClr val="FAC09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2627783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899591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1475655" y="1108990"/>
            <a:ext cx="607570" cy="607570"/>
          </a:xfrm>
          <a:prstGeom prst="rect">
            <a:avLst/>
          </a:prstGeom>
          <a:solidFill>
            <a:srgbClr val="FAC09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4" name="Rechteck 353"/>
          <p:cNvSpPr/>
          <p:nvPr/>
        </p:nvSpPr>
        <p:spPr>
          <a:xfrm>
            <a:off x="2051719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5" name="Rechteck 354"/>
          <p:cNvSpPr/>
          <p:nvPr/>
        </p:nvSpPr>
        <p:spPr>
          <a:xfrm>
            <a:off x="2627783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899591" y="1685054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1475655" y="1685054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4" name="Rechteck 363"/>
          <p:cNvSpPr/>
          <p:nvPr/>
        </p:nvSpPr>
        <p:spPr>
          <a:xfrm>
            <a:off x="2051719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627783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899591" y="2261118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1475655" y="2261118"/>
            <a:ext cx="607570" cy="607570"/>
          </a:xfrm>
          <a:prstGeom prst="rect">
            <a:avLst/>
          </a:prstGeom>
          <a:solidFill>
            <a:srgbClr val="CCC1DA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4" name="Rechteck 373"/>
          <p:cNvSpPr/>
          <p:nvPr/>
        </p:nvSpPr>
        <p:spPr>
          <a:xfrm>
            <a:off x="2051719" y="2261118"/>
            <a:ext cx="607570" cy="607570"/>
          </a:xfrm>
          <a:prstGeom prst="rect">
            <a:avLst/>
          </a:prstGeom>
          <a:solidFill>
            <a:srgbClr val="FAC090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5" name="Rechteck 374"/>
          <p:cNvSpPr/>
          <p:nvPr/>
        </p:nvSpPr>
        <p:spPr>
          <a:xfrm>
            <a:off x="2627783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3347864" y="1700808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483"/>
          <p:cNvSpPr txBox="1"/>
          <p:nvPr/>
        </p:nvSpPr>
        <p:spPr>
          <a:xfrm>
            <a:off x="3275856" y="10527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Avg pooling with 2x2 filter and stride = 2</a:t>
            </a:r>
            <a:endParaRPr lang="de-DE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539586"/>
              </p:ext>
            </p:extLst>
          </p:nvPr>
        </p:nvGraphicFramePr>
        <p:xfrm>
          <a:off x="5652999" y="1140496"/>
          <a:ext cx="1215140" cy="1199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973">
                  <a:extLst>
                    <a:ext uri="{9D8B030D-6E8A-4147-A177-3AD203B41FA5}">
                      <a16:colId xmlns:a16="http://schemas.microsoft.com/office/drawing/2014/main" val="695357165"/>
                    </a:ext>
                  </a:extLst>
                </a:gridCol>
                <a:gridCol w="611167">
                  <a:extLst>
                    <a:ext uri="{9D8B030D-6E8A-4147-A177-3AD203B41FA5}">
                      <a16:colId xmlns:a16="http://schemas.microsoft.com/office/drawing/2014/main" val="2502465338"/>
                    </a:ext>
                  </a:extLst>
                </a:gridCol>
              </a:tblGrid>
              <a:tr h="599626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3.75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2.5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846750"/>
                  </a:ext>
                </a:extLst>
              </a:tr>
              <a:tr h="599626">
                <a:tc>
                  <a:txBody>
                    <a:bodyPr/>
                    <a:lstStyle/>
                    <a:p>
                      <a:pPr algn="ctr"/>
                      <a:r>
                        <a:rPr lang="de-DE" sz="1600" b="0" dirty="0" smtClean="0">
                          <a:solidFill>
                            <a:schemeClr val="tx1"/>
                          </a:solidFill>
                        </a:rPr>
                        <a:t>4.25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CC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0965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Rezaei, Mina</cp:lastModifiedBy>
  <cp:revision>67</cp:revision>
  <dcterms:created xsi:type="dcterms:W3CDTF">2017-01-08T13:57:27Z</dcterms:created>
  <dcterms:modified xsi:type="dcterms:W3CDTF">2020-10-02T09:53:05Z</dcterms:modified>
</cp:coreProperties>
</file>