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eck 339"/>
          <p:cNvSpPr/>
          <p:nvPr/>
        </p:nvSpPr>
        <p:spPr>
          <a:xfrm>
            <a:off x="899591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1475655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2051719" y="532926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2627783" y="532926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899591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1475655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4" name="Rechteck 353"/>
          <p:cNvSpPr/>
          <p:nvPr/>
        </p:nvSpPr>
        <p:spPr>
          <a:xfrm>
            <a:off x="2051719" y="1108990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5" name="Rechteck 354"/>
          <p:cNvSpPr/>
          <p:nvPr/>
        </p:nvSpPr>
        <p:spPr>
          <a:xfrm>
            <a:off x="2627783" y="1108990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899591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1475655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4" name="Rechteck 363"/>
          <p:cNvSpPr/>
          <p:nvPr/>
        </p:nvSpPr>
        <p:spPr>
          <a:xfrm>
            <a:off x="2051719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627783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899591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1475655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4" name="Rechteck 373"/>
          <p:cNvSpPr/>
          <p:nvPr/>
        </p:nvSpPr>
        <p:spPr>
          <a:xfrm>
            <a:off x="2051719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5" name="Rechteck 374"/>
          <p:cNvSpPr/>
          <p:nvPr/>
        </p:nvSpPr>
        <p:spPr>
          <a:xfrm>
            <a:off x="2627783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7" name="Rechteck 476"/>
          <p:cNvSpPr/>
          <p:nvPr/>
        </p:nvSpPr>
        <p:spPr>
          <a:xfrm>
            <a:off x="5548606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6124670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5548606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6124670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3347864" y="1700808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483"/>
          <p:cNvSpPr txBox="1"/>
          <p:nvPr/>
        </p:nvSpPr>
        <p:spPr>
          <a:xfrm>
            <a:off x="3275856" y="10527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Max pooling with 2x2 filter and stride =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65</cp:revision>
  <dcterms:created xsi:type="dcterms:W3CDTF">2017-01-08T13:57:27Z</dcterms:created>
  <dcterms:modified xsi:type="dcterms:W3CDTF">2017-01-23T19:20:13Z</dcterms:modified>
</cp:coreProperties>
</file>