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6206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971600" y="9807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971600" y="13407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971600" y="17008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971600" y="206084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971600" y="24208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971600" y="27809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971600" y="31409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971600" y="35010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683568" y="4005064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971600" y="4005064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259632" y="4005064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83568" y="4293096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971600" y="4293096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259632" y="4293096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83568" y="4581128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971600" y="4581128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259632" y="4581128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292080" y="1340768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292080" y="1844824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292080" y="2348880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292080" y="2852936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148064" y="4005064"/>
            <a:ext cx="2880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5436096" y="4005064"/>
            <a:ext cx="2880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148064" y="4293096"/>
            <a:ext cx="2880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5436096" y="4293096"/>
            <a:ext cx="2880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3" name="Gerade Verbindung mit Pfeil 162"/>
          <p:cNvCxnSpPr>
            <a:stCxn id="4" idx="6"/>
            <a:endCxn id="22" idx="2"/>
          </p:cNvCxnSpPr>
          <p:nvPr/>
        </p:nvCxnSpPr>
        <p:spPr>
          <a:xfrm>
            <a:off x="1259632" y="764704"/>
            <a:ext cx="4032448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" idx="6"/>
            <a:endCxn id="23" idx="2"/>
          </p:cNvCxnSpPr>
          <p:nvPr/>
        </p:nvCxnSpPr>
        <p:spPr>
          <a:xfrm>
            <a:off x="1259632" y="764704"/>
            <a:ext cx="4032448" cy="12241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4" idx="6"/>
            <a:endCxn id="24" idx="2"/>
          </p:cNvCxnSpPr>
          <p:nvPr/>
        </p:nvCxnSpPr>
        <p:spPr>
          <a:xfrm>
            <a:off x="1259632" y="764704"/>
            <a:ext cx="4032448" cy="1728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4" idx="6"/>
            <a:endCxn id="25" idx="2"/>
          </p:cNvCxnSpPr>
          <p:nvPr/>
        </p:nvCxnSpPr>
        <p:spPr>
          <a:xfrm>
            <a:off x="1259632" y="764704"/>
            <a:ext cx="4032448" cy="22322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10</cp:revision>
  <dcterms:created xsi:type="dcterms:W3CDTF">2017-01-09T19:15:28Z</dcterms:created>
  <dcterms:modified xsi:type="dcterms:W3CDTF">2017-01-23T18:23:34Z</dcterms:modified>
</cp:coreProperties>
</file>