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Rechteck 339"/>
          <p:cNvSpPr/>
          <p:nvPr/>
        </p:nvSpPr>
        <p:spPr>
          <a:xfrm>
            <a:off x="899591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70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r>
              <a:rPr lang="de-DE" sz="1400" dirty="0" smtClean="0">
                <a:solidFill>
                  <a:schemeClr val="tx1"/>
                </a:solidFill>
              </a:rPr>
              <a:t>	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1475655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2051719" y="532926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2627783" y="532926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899591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1475655" y="1108990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051719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2627783" y="1108990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899591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1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1475655" y="168505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2051719" y="168505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627783" y="1685054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899591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1475655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2051719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5" name="Rechteck 374"/>
          <p:cNvSpPr/>
          <p:nvPr/>
        </p:nvSpPr>
        <p:spPr>
          <a:xfrm>
            <a:off x="2627783" y="2261118"/>
            <a:ext cx="607570" cy="6075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2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5548606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7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6124670" y="1124744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5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5548606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8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6124670" y="1700808"/>
            <a:ext cx="607570" cy="6075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54000" rIns="28800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3</a:t>
            </a:r>
            <a:endParaRPr lang="de-DE" sz="1400" dirty="0" smtClean="0">
              <a:solidFill>
                <a:schemeClr val="tx1"/>
              </a:solidFill>
            </a:endParaRPr>
          </a:p>
        </p:txBody>
      </p:sp>
      <p:cxnSp>
        <p:nvCxnSpPr>
          <p:cNvPr id="482" name="Gerade Verbindung mit Pfeil 481"/>
          <p:cNvCxnSpPr/>
          <p:nvPr/>
        </p:nvCxnSpPr>
        <p:spPr>
          <a:xfrm>
            <a:off x="3347864" y="1700808"/>
            <a:ext cx="208823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Textfeld 483"/>
          <p:cNvSpPr txBox="1"/>
          <p:nvPr/>
        </p:nvSpPr>
        <p:spPr>
          <a:xfrm>
            <a:off x="3275856" y="105273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Max </a:t>
            </a:r>
            <a:r>
              <a:rPr lang="de-DE" dirty="0" smtClean="0"/>
              <a:t>pooling</a:t>
            </a:r>
            <a:r>
              <a:rPr lang="de-DE" dirty="0" smtClean="0"/>
              <a:t> </a:t>
            </a:r>
            <a:r>
              <a:rPr lang="de-DE" dirty="0" smtClean="0"/>
              <a:t>with</a:t>
            </a:r>
            <a:r>
              <a:rPr lang="de-DE" dirty="0" smtClean="0"/>
              <a:t> 2x2 filter </a:t>
            </a:r>
            <a:r>
              <a:rPr lang="de-DE" dirty="0" smtClean="0"/>
              <a:t>and</a:t>
            </a:r>
            <a:r>
              <a:rPr lang="de-DE" dirty="0" smtClean="0"/>
              <a:t> </a:t>
            </a:r>
            <a:r>
              <a:rPr lang="de-DE" dirty="0" smtClean="0"/>
              <a:t>stride</a:t>
            </a:r>
            <a:r>
              <a:rPr lang="de-DE" dirty="0" smtClean="0"/>
              <a:t> = 2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67</cp:revision>
  <dcterms:created xsi:type="dcterms:W3CDTF">2017-01-08T13:57:27Z</dcterms:created>
  <dcterms:modified xsi:type="dcterms:W3CDTF">2017-01-09T22:31:47Z</dcterms:modified>
</cp:coreProperties>
</file>