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9966FF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9885" autoAdjust="0"/>
  </p:normalViewPr>
  <p:slideViewPr>
    <p:cSldViewPr snapToGrid="0">
      <p:cViewPr varScale="1">
        <p:scale>
          <a:sx n="116" d="100"/>
          <a:sy n="116" d="100"/>
        </p:scale>
        <p:origin x="-4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01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51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524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8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90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47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477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955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83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62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583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44292" y="1896712"/>
            <a:ext cx="3600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 prstMaterial="matte">
            <a:bevelT w="0" h="0"/>
            <a:bevelB w="0" h="0"/>
            <a:extrusionClr>
              <a:schemeClr val="accent6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0" y="6268177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11326461" y="6268176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1326460" y="-1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75999" y="2609288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458095" y="881448"/>
            <a:ext cx="28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Input: </a:t>
            </a:r>
            <a:r>
              <a:rPr lang="de-DE" dirty="0" smtClean="0"/>
              <a:t>tensor</a:t>
            </a:r>
            <a:r>
              <a:rPr lang="de-DE" dirty="0" smtClean="0"/>
              <a:t>,</a:t>
            </a:r>
          </a:p>
          <a:p>
            <a:pPr algn="ctr"/>
            <a:r>
              <a:rPr lang="de-DE" dirty="0" smtClean="0"/>
              <a:t>e.g. </a:t>
            </a:r>
            <a:r>
              <a:rPr lang="de-DE" dirty="0" smtClean="0"/>
              <a:t>image</a:t>
            </a:r>
            <a:r>
              <a:rPr lang="de-DE" dirty="0" smtClean="0"/>
              <a:t> with dim 10x10x3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649362" y="3451652"/>
            <a:ext cx="143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height</a:t>
            </a:r>
            <a:r>
              <a:rPr lang="de-DE" sz="1400" dirty="0" smtClean="0"/>
              <a:t>: 10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920312" y="5449327"/>
            <a:ext cx="143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width</a:t>
            </a:r>
            <a:r>
              <a:rPr lang="de-DE" sz="1400" dirty="0" smtClean="0"/>
              <a:t>: 10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1738183" y="5758245"/>
            <a:ext cx="89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depth</a:t>
            </a:r>
            <a:r>
              <a:rPr lang="de-DE" sz="1400" dirty="0" smtClean="0"/>
              <a:t>: 3</a:t>
            </a:r>
            <a:endParaRPr lang="de-DE" sz="1400" dirty="0"/>
          </a:p>
        </p:txBody>
      </p:sp>
      <p:sp>
        <p:nvSpPr>
          <p:cNvPr id="38" name="Rechteck 37"/>
          <p:cNvSpPr/>
          <p:nvPr/>
        </p:nvSpPr>
        <p:spPr>
          <a:xfrm>
            <a:off x="7060207" y="2613404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4604947" y="3608173"/>
            <a:ext cx="2451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7965989" y="3575222"/>
            <a:ext cx="85673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8464754" y="2617520"/>
            <a:ext cx="1800000" cy="180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6998042" y="1758778"/>
            <a:ext cx="287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Output: </a:t>
            </a:r>
            <a:r>
              <a:rPr lang="de-DE" sz="1600" dirty="0" smtClean="0"/>
              <a:t>feature</a:t>
            </a:r>
            <a:r>
              <a:rPr lang="de-DE" sz="1600" dirty="0" smtClean="0"/>
              <a:t> </a:t>
            </a:r>
            <a:r>
              <a:rPr lang="de-DE" sz="1600" dirty="0" smtClean="0"/>
              <a:t>maps</a:t>
            </a:r>
            <a:r>
              <a:rPr lang="de-DE" sz="1600" dirty="0" smtClean="0"/>
              <a:t>,</a:t>
            </a:r>
          </a:p>
          <a:p>
            <a:pPr algn="ctr"/>
            <a:r>
              <a:rPr lang="de-DE" sz="1600" dirty="0" smtClean="0"/>
              <a:t>h</a:t>
            </a:r>
            <a:r>
              <a:rPr lang="de-DE" sz="1600" dirty="0" smtClean="0"/>
              <a:t>ere</a:t>
            </a:r>
            <a:r>
              <a:rPr lang="de-DE" sz="1600" dirty="0" smtClean="0"/>
              <a:t> with dim 5x5xN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6680885" y="4588475"/>
            <a:ext cx="287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1   2                             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8696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Windows-Benutzer</cp:lastModifiedBy>
  <cp:revision>24</cp:revision>
  <dcterms:created xsi:type="dcterms:W3CDTF">2017-01-07T11:02:39Z</dcterms:created>
  <dcterms:modified xsi:type="dcterms:W3CDTF">2017-01-08T11:47:12Z</dcterms:modified>
</cp:coreProperties>
</file>