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694"/>
    <a:srgbClr val="B579F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71600" y="62068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971600" y="98072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971600" y="134076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971600" y="170080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971600" y="206084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971600" y="242088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971600" y="278092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971600" y="314096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971600" y="350100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109" name="Gruppieren 108"/>
          <p:cNvGrpSpPr/>
          <p:nvPr/>
        </p:nvGrpSpPr>
        <p:grpSpPr>
          <a:xfrm>
            <a:off x="539552" y="4051149"/>
            <a:ext cx="1106043" cy="1106043"/>
            <a:chOff x="683568" y="4005064"/>
            <a:chExt cx="864096" cy="864096"/>
          </a:xfrm>
        </p:grpSpPr>
        <p:sp>
          <p:nvSpPr>
            <p:cNvPr id="13" name="Rechteck 12"/>
            <p:cNvSpPr/>
            <p:nvPr/>
          </p:nvSpPr>
          <p:spPr>
            <a:xfrm>
              <a:off x="683568" y="4005064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971600" y="4005064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1259632" y="4005064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83568" y="4293096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971600" y="4293096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259632" y="4293096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683568" y="4581128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971600" y="4581128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1259632" y="4581128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Ellipse 21"/>
          <p:cNvSpPr/>
          <p:nvPr/>
        </p:nvSpPr>
        <p:spPr>
          <a:xfrm>
            <a:off x="5004048" y="1412776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</a:t>
            </a:r>
            <a:r>
              <a:rPr lang="de-DE" sz="1000" baseline="-25000" dirty="0" smtClean="0">
                <a:solidFill>
                  <a:schemeClr val="tx1"/>
                </a:solidFill>
              </a:rPr>
              <a:t>11</a:t>
            </a:r>
            <a:endParaRPr lang="de-DE" sz="1000" dirty="0" smtClean="0"/>
          </a:p>
        </p:txBody>
      </p:sp>
      <p:sp>
        <p:nvSpPr>
          <p:cNvPr id="23" name="Ellipse 22"/>
          <p:cNvSpPr/>
          <p:nvPr/>
        </p:nvSpPr>
        <p:spPr>
          <a:xfrm>
            <a:off x="5004048" y="1916832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</a:t>
            </a:r>
            <a:r>
              <a:rPr lang="de-DE" sz="1000" baseline="-25000" dirty="0" smtClean="0">
                <a:solidFill>
                  <a:schemeClr val="tx1"/>
                </a:solidFill>
              </a:rPr>
              <a:t>12</a:t>
            </a:r>
            <a:endParaRPr lang="de-DE" sz="1000" dirty="0" smtClean="0"/>
          </a:p>
        </p:txBody>
      </p:sp>
      <p:sp>
        <p:nvSpPr>
          <p:cNvPr id="24" name="Ellipse 23"/>
          <p:cNvSpPr/>
          <p:nvPr/>
        </p:nvSpPr>
        <p:spPr>
          <a:xfrm>
            <a:off x="5004048" y="2420888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</a:t>
            </a:r>
            <a:r>
              <a:rPr lang="de-DE" sz="1000" baseline="-25000" dirty="0" smtClean="0">
                <a:solidFill>
                  <a:schemeClr val="tx1"/>
                </a:solidFill>
              </a:rPr>
              <a:t>21</a:t>
            </a:r>
            <a:endParaRPr lang="de-DE" sz="1000" dirty="0" smtClean="0"/>
          </a:p>
        </p:txBody>
      </p:sp>
      <p:sp>
        <p:nvSpPr>
          <p:cNvPr id="25" name="Ellipse 24"/>
          <p:cNvSpPr/>
          <p:nvPr/>
        </p:nvSpPr>
        <p:spPr>
          <a:xfrm>
            <a:off x="5004048" y="2924944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</a:t>
            </a:r>
            <a:r>
              <a:rPr lang="de-DE" sz="1000" baseline="-25000" dirty="0" smtClean="0">
                <a:solidFill>
                  <a:schemeClr val="tx1"/>
                </a:solidFill>
              </a:rPr>
              <a:t>22</a:t>
            </a:r>
            <a:endParaRPr lang="de-DE" sz="1000" dirty="0" smtClean="0"/>
          </a:p>
        </p:txBody>
      </p:sp>
      <p:grpSp>
        <p:nvGrpSpPr>
          <p:cNvPr id="110" name="Gruppieren 109"/>
          <p:cNvGrpSpPr/>
          <p:nvPr/>
        </p:nvGrpSpPr>
        <p:grpSpPr>
          <a:xfrm>
            <a:off x="2754518" y="4050000"/>
            <a:ext cx="737362" cy="737362"/>
            <a:chOff x="2987824" y="4005064"/>
            <a:chExt cx="576064" cy="576064"/>
          </a:xfrm>
        </p:grpSpPr>
        <p:sp>
          <p:nvSpPr>
            <p:cNvPr id="26" name="Rechteck 25"/>
            <p:cNvSpPr/>
            <p:nvPr/>
          </p:nvSpPr>
          <p:spPr>
            <a:xfrm>
              <a:off x="2987824" y="4005064"/>
              <a:ext cx="288032" cy="288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16000" rIns="0" bIns="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W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11</a:t>
              </a:r>
              <a:endParaRPr lang="de-DE" sz="1400" dirty="0" smtClean="0"/>
            </a:p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/>
            <p:cNvSpPr/>
            <p:nvPr/>
          </p:nvSpPr>
          <p:spPr>
            <a:xfrm>
              <a:off x="3275856" y="4005064"/>
              <a:ext cx="288032" cy="288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 anchorCtr="1"/>
            <a:lstStyle/>
            <a:p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2987824" y="4293096"/>
              <a:ext cx="288032" cy="288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44000" rIns="0" bIns="0" rtlCol="0" anchor="ctr" anchorCtr="1"/>
            <a:lstStyle/>
            <a:p>
              <a:pPr algn="ctr"/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3275856" y="4293096"/>
              <a:ext cx="288032" cy="288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1600" rIns="0" bIns="0" rtlCol="0" anchor="ctr" anchorCtr="1"/>
            <a:lstStyle/>
            <a:p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pSp>
        <p:nvGrpSpPr>
          <p:cNvPr id="56" name="Gruppieren 55"/>
          <p:cNvGrpSpPr/>
          <p:nvPr/>
        </p:nvGrpSpPr>
        <p:grpSpPr>
          <a:xfrm>
            <a:off x="4698734" y="4050000"/>
            <a:ext cx="737362" cy="737362"/>
            <a:chOff x="2987824" y="4005064"/>
            <a:chExt cx="576064" cy="57606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7" name="Rechteck 56"/>
            <p:cNvSpPr/>
            <p:nvPr/>
          </p:nvSpPr>
          <p:spPr>
            <a:xfrm>
              <a:off x="2987824" y="4005064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16000" rIns="0" bIns="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s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11</a:t>
              </a:r>
              <a:endParaRPr lang="de-DE" sz="1400" dirty="0" smtClean="0"/>
            </a:p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/>
            <p:cNvSpPr/>
            <p:nvPr/>
          </p:nvSpPr>
          <p:spPr>
            <a:xfrm>
              <a:off x="3275856" y="4005064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 anchorCtr="1"/>
            <a:lstStyle/>
            <a:p>
              <a:r>
                <a:rPr lang="de-DE" sz="1400" dirty="0" smtClean="0">
                  <a:solidFill>
                    <a:schemeClr val="tx1"/>
                  </a:solidFill>
                </a:rPr>
                <a:t>s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hteck 58"/>
            <p:cNvSpPr/>
            <p:nvPr/>
          </p:nvSpPr>
          <p:spPr>
            <a:xfrm>
              <a:off x="2987824" y="4293096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44000" rIns="0" bIns="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s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12</a:t>
              </a:r>
              <a:endParaRPr lang="de-DE" sz="1400" dirty="0" smtClean="0">
                <a:solidFill>
                  <a:schemeClr val="tx1"/>
                </a:solidFill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hteck 60"/>
            <p:cNvSpPr/>
            <p:nvPr/>
          </p:nvSpPr>
          <p:spPr>
            <a:xfrm>
              <a:off x="3275856" y="4293096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1600" rIns="0" bIns="0" rtlCol="0" anchor="ctr" anchorCtr="1"/>
            <a:lstStyle/>
            <a:p>
              <a:r>
                <a:rPr lang="de-DE" sz="1400" dirty="0" smtClean="0">
                  <a:solidFill>
                    <a:schemeClr val="tx1"/>
                  </a:solidFill>
                </a:rPr>
                <a:t>s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22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Bildschirmpräsentation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22</cp:revision>
  <dcterms:created xsi:type="dcterms:W3CDTF">2017-01-09T19:15:28Z</dcterms:created>
  <dcterms:modified xsi:type="dcterms:W3CDTF">2017-01-23T18:35:22Z</dcterms:modified>
</cp:coreProperties>
</file>