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B579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09" name="Gruppieren 108"/>
          <p:cNvGrpSpPr/>
          <p:nvPr/>
        </p:nvGrpSpPr>
        <p:grpSpPr>
          <a:xfrm>
            <a:off x="539552" y="4051149"/>
            <a:ext cx="1106043" cy="1106043"/>
            <a:chOff x="683568" y="4005064"/>
            <a:chExt cx="864096" cy="864096"/>
          </a:xfrm>
        </p:grpSpPr>
        <p:sp>
          <p:nvSpPr>
            <p:cNvPr id="13" name="Rechteck 12"/>
            <p:cNvSpPr/>
            <p:nvPr/>
          </p:nvSpPr>
          <p:spPr>
            <a:xfrm>
              <a:off x="683568" y="4005064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4000" rIns="0"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971600" y="4005064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259632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3568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71600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259632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568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71600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259632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5004048" y="141277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11</a:t>
            </a:r>
            <a:endParaRPr lang="de-DE" sz="1000" dirty="0" smtClean="0"/>
          </a:p>
        </p:txBody>
      </p:sp>
      <p:sp>
        <p:nvSpPr>
          <p:cNvPr id="23" name="Ellipse 22"/>
          <p:cNvSpPr/>
          <p:nvPr/>
        </p:nvSpPr>
        <p:spPr>
          <a:xfrm>
            <a:off x="5004048" y="1916832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12</a:t>
            </a:r>
            <a:endParaRPr lang="de-DE" sz="1000" dirty="0" smtClean="0"/>
          </a:p>
        </p:txBody>
      </p:sp>
      <p:sp>
        <p:nvSpPr>
          <p:cNvPr id="24" name="Ellipse 23"/>
          <p:cNvSpPr/>
          <p:nvPr/>
        </p:nvSpPr>
        <p:spPr>
          <a:xfrm>
            <a:off x="5004048" y="242088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21</a:t>
            </a:r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5004048" y="292494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22</a:t>
            </a:r>
            <a:endParaRPr lang="de-DE" sz="10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4698734" y="4050000"/>
            <a:ext cx="737362" cy="737362"/>
            <a:chOff x="2987824" y="4005064"/>
            <a:chExt cx="576064" cy="57606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" name="Rechteck 56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23</cp:revision>
  <dcterms:created xsi:type="dcterms:W3CDTF">2017-01-09T19:15:28Z</dcterms:created>
  <dcterms:modified xsi:type="dcterms:W3CDTF">2017-01-23T18:37:00Z</dcterms:modified>
</cp:coreProperties>
</file>