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t>09.01.2017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3568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71600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9632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83568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59632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3568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71600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59632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92080" y="134076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292080" y="184482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292080" y="234888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2987824" y="4005064"/>
            <a:ext cx="576064" cy="576064"/>
            <a:chOff x="683568" y="4005064"/>
            <a:chExt cx="576064" cy="576064"/>
          </a:xfrm>
        </p:grpSpPr>
        <p:sp>
          <p:nvSpPr>
            <p:cNvPr id="26" name="Rechteck 25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Rechteck 29"/>
          <p:cNvSpPr/>
          <p:nvPr/>
        </p:nvSpPr>
        <p:spPr>
          <a:xfrm>
            <a:off x="5148064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36096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48064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436096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" name="Gerade Verbindung mit Pfeil 34"/>
          <p:cNvCxnSpPr>
            <a:stCxn id="4" idx="6"/>
            <a:endCxn id="22" idx="2"/>
          </p:cNvCxnSpPr>
          <p:nvPr/>
        </p:nvCxnSpPr>
        <p:spPr>
          <a:xfrm>
            <a:off x="1259632" y="764704"/>
            <a:ext cx="4032448" cy="72008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5" idx="6"/>
            <a:endCxn id="23" idx="2"/>
          </p:cNvCxnSpPr>
          <p:nvPr/>
        </p:nvCxnSpPr>
        <p:spPr>
          <a:xfrm>
            <a:off x="1259632" y="1124744"/>
            <a:ext cx="4032448" cy="864096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7" idx="6"/>
            <a:endCxn id="24" idx="2"/>
          </p:cNvCxnSpPr>
          <p:nvPr/>
        </p:nvCxnSpPr>
        <p:spPr>
          <a:xfrm>
            <a:off x="1259632" y="1844824"/>
            <a:ext cx="4032448" cy="6480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/>
          <p:cNvCxnSpPr>
            <a:stCxn id="8" idx="6"/>
            <a:endCxn id="25" idx="2"/>
          </p:cNvCxnSpPr>
          <p:nvPr/>
        </p:nvCxnSpPr>
        <p:spPr>
          <a:xfrm>
            <a:off x="1259632" y="2204864"/>
            <a:ext cx="4032448" cy="792088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>
            <a:stCxn id="5" idx="6"/>
            <a:endCxn id="22" idx="2"/>
          </p:cNvCxnSpPr>
          <p:nvPr/>
        </p:nvCxnSpPr>
        <p:spPr>
          <a:xfrm>
            <a:off x="1259632" y="1124744"/>
            <a:ext cx="4032448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endCxn id="24" idx="2"/>
          </p:cNvCxnSpPr>
          <p:nvPr/>
        </p:nvCxnSpPr>
        <p:spPr>
          <a:xfrm>
            <a:off x="1259632" y="1484784"/>
            <a:ext cx="4032448" cy="100811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endCxn id="22" idx="2"/>
          </p:cNvCxnSpPr>
          <p:nvPr/>
        </p:nvCxnSpPr>
        <p:spPr>
          <a:xfrm flipV="1">
            <a:off x="1259632" y="1484784"/>
            <a:ext cx="4032448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>
            <a:stCxn id="7" idx="6"/>
            <a:endCxn id="25" idx="2"/>
          </p:cNvCxnSpPr>
          <p:nvPr/>
        </p:nvCxnSpPr>
        <p:spPr>
          <a:xfrm>
            <a:off x="1259632" y="1844824"/>
            <a:ext cx="4032448" cy="115212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>
            <a:endCxn id="23" idx="2"/>
          </p:cNvCxnSpPr>
          <p:nvPr/>
        </p:nvCxnSpPr>
        <p:spPr>
          <a:xfrm flipV="1">
            <a:off x="1259632" y="1988840"/>
            <a:ext cx="4032448" cy="21602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>
            <a:endCxn id="22" idx="2"/>
          </p:cNvCxnSpPr>
          <p:nvPr/>
        </p:nvCxnSpPr>
        <p:spPr>
          <a:xfrm flipV="1">
            <a:off x="1259632" y="1484784"/>
            <a:ext cx="4032448" cy="7200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>
            <a:endCxn id="23" idx="2"/>
          </p:cNvCxnSpPr>
          <p:nvPr/>
        </p:nvCxnSpPr>
        <p:spPr>
          <a:xfrm flipV="1">
            <a:off x="1259632" y="1988840"/>
            <a:ext cx="4032448" cy="5760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>
            <a:endCxn id="24" idx="2"/>
          </p:cNvCxnSpPr>
          <p:nvPr/>
        </p:nvCxnSpPr>
        <p:spPr>
          <a:xfrm flipV="1">
            <a:off x="1259632" y="2492896"/>
            <a:ext cx="4032448" cy="43204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endCxn id="24" idx="2"/>
          </p:cNvCxnSpPr>
          <p:nvPr/>
        </p:nvCxnSpPr>
        <p:spPr>
          <a:xfrm flipV="1">
            <a:off x="1259632" y="2492896"/>
            <a:ext cx="4032448" cy="79208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>
            <a:endCxn id="25" idx="2"/>
          </p:cNvCxnSpPr>
          <p:nvPr/>
        </p:nvCxnSpPr>
        <p:spPr>
          <a:xfrm flipV="1">
            <a:off x="1259632" y="2996952"/>
            <a:ext cx="4032448" cy="2880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endCxn id="25" idx="2"/>
          </p:cNvCxnSpPr>
          <p:nvPr/>
        </p:nvCxnSpPr>
        <p:spPr>
          <a:xfrm flipV="1">
            <a:off x="1259632" y="2996952"/>
            <a:ext cx="4032448" cy="6480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8</cp:revision>
  <dcterms:created xsi:type="dcterms:W3CDTF">2017-01-09T19:15:28Z</dcterms:created>
  <dcterms:modified xsi:type="dcterms:W3CDTF">2017-01-09T19:42:41Z</dcterms:modified>
</cp:coreProperties>
</file>