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hteck 339"/>
          <p:cNvSpPr/>
          <p:nvPr/>
        </p:nvSpPr>
        <p:spPr>
          <a:xfrm>
            <a:off x="899591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70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	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1475655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2051719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2627783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899591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1475655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4" name="Rechteck 353"/>
          <p:cNvSpPr/>
          <p:nvPr/>
        </p:nvSpPr>
        <p:spPr>
          <a:xfrm>
            <a:off x="2051719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5" name="Rechteck 354"/>
          <p:cNvSpPr/>
          <p:nvPr/>
        </p:nvSpPr>
        <p:spPr>
          <a:xfrm>
            <a:off x="2627783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899591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1475655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4" name="Rechteck 363"/>
          <p:cNvSpPr/>
          <p:nvPr/>
        </p:nvSpPr>
        <p:spPr>
          <a:xfrm>
            <a:off x="2051719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627783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899591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1475655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4" name="Rechteck 373"/>
          <p:cNvSpPr/>
          <p:nvPr/>
        </p:nvSpPr>
        <p:spPr>
          <a:xfrm>
            <a:off x="2051719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5" name="Rechteck 374"/>
          <p:cNvSpPr/>
          <p:nvPr/>
        </p:nvSpPr>
        <p:spPr>
          <a:xfrm>
            <a:off x="2627783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7" name="Rechteck 476"/>
          <p:cNvSpPr/>
          <p:nvPr/>
        </p:nvSpPr>
        <p:spPr>
          <a:xfrm>
            <a:off x="5548606" y="112474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6124670" y="112474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5548606" y="1700808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9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6124670" y="1700808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482" name="Gerade Verbindung mit Pfeil 481"/>
          <p:cNvCxnSpPr/>
          <p:nvPr/>
        </p:nvCxnSpPr>
        <p:spPr>
          <a:xfrm>
            <a:off x="3347864" y="1700808"/>
            <a:ext cx="2088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feld 483"/>
          <p:cNvSpPr txBox="1"/>
          <p:nvPr/>
        </p:nvSpPr>
        <p:spPr>
          <a:xfrm>
            <a:off x="3275856" y="105273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Max </a:t>
            </a:r>
            <a:r>
              <a:rPr lang="de-DE" dirty="0" smtClean="0"/>
              <a:t>pooling</a:t>
            </a:r>
            <a:r>
              <a:rPr lang="de-DE" dirty="0" smtClean="0"/>
              <a:t> </a:t>
            </a:r>
            <a:r>
              <a:rPr lang="de-DE" dirty="0" smtClean="0"/>
              <a:t>with</a:t>
            </a:r>
            <a:r>
              <a:rPr lang="de-DE" dirty="0" smtClean="0"/>
              <a:t> 2x2 filter </a:t>
            </a:r>
            <a:r>
              <a:rPr lang="de-DE" dirty="0" smtClean="0"/>
              <a:t>and</a:t>
            </a:r>
            <a:r>
              <a:rPr lang="de-DE" dirty="0" smtClean="0"/>
              <a:t> </a:t>
            </a:r>
            <a:r>
              <a:rPr lang="de-DE" dirty="0" smtClean="0"/>
              <a:t>stride</a:t>
            </a:r>
            <a:r>
              <a:rPr lang="de-DE" dirty="0" smtClean="0"/>
              <a:t> = 2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63</cp:revision>
  <dcterms:created xsi:type="dcterms:W3CDTF">2017-01-08T13:57:27Z</dcterms:created>
  <dcterms:modified xsi:type="dcterms:W3CDTF">2017-01-09T22:11:14Z</dcterms:modified>
</cp:coreProperties>
</file>