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EC656F9-DF16-4026-B163-3ABB00B6641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DCEE55E-B589-447C-B7A1-59CF5D4AEA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99640" y="53280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270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5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475640" y="53280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051640" y="53280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2627640" y="53280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899640" y="1109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475640" y="110916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2051640" y="110916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627640" y="1109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899640" y="168516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1475640" y="1685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2051640" y="1685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2627640" y="168516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899640" y="2261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1475640" y="2261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" name="CustomShape 15"/>
          <p:cNvSpPr/>
          <p:nvPr/>
        </p:nvSpPr>
        <p:spPr>
          <a:xfrm>
            <a:off x="2051640" y="2261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2627640" y="2261160"/>
            <a:ext cx="607320" cy="607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5548680" y="112464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6124680" y="112464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5548680" y="170064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6124680" y="1700640"/>
            <a:ext cx="607320" cy="607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288000" rIns="288000" tIns="54000" bIns="45000" anchor="ctr" anchorCtr="1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3348000" y="1700640"/>
            <a:ext cx="2088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2"/>
          <p:cNvSpPr/>
          <p:nvPr/>
        </p:nvSpPr>
        <p:spPr>
          <a:xfrm>
            <a:off x="3276000" y="1052640"/>
            <a:ext cx="223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Max pooling with 2x2 filter and stride = 2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rcRect l="0" t="29147" r="0" b="38798"/>
          <a:stretch/>
        </p:blipFill>
        <p:spPr>
          <a:xfrm>
            <a:off x="365760" y="2011680"/>
            <a:ext cx="8242920" cy="182844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rcRect l="0" t="92766" r="0" b="0"/>
          <a:stretch/>
        </p:blipFill>
        <p:spPr>
          <a:xfrm>
            <a:off x="91440" y="4133160"/>
            <a:ext cx="8778240" cy="438840"/>
          </a:xfrm>
          <a:prstGeom prst="rect">
            <a:avLst/>
          </a:prstGeom>
          <a:ln>
            <a:noFill/>
          </a:ln>
        </p:spPr>
      </p:pic>
      <p:graphicFrame>
        <p:nvGraphicFramePr>
          <p:cNvPr id="65" name="Table 1"/>
          <p:cNvGraphicFramePr/>
          <p:nvPr/>
        </p:nvGraphicFramePr>
        <p:xfrm>
          <a:off x="208080" y="2052360"/>
          <a:ext cx="1984680" cy="1960200"/>
        </p:xfrm>
        <a:graphic>
          <a:graphicData uri="http://schemas.openxmlformats.org/drawingml/2006/table">
            <a:tbl>
              <a:tblPr/>
              <a:tblGrid>
                <a:gridCol w="496440"/>
                <a:gridCol w="496440"/>
                <a:gridCol w="496440"/>
                <a:gridCol w="495360"/>
              </a:tblGrid>
              <a:tr h="487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90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903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892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29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2017-01-08T13:57:27Z</dcterms:created>
  <dc:creator>Windows-Benutzer</dc:creator>
  <dc:description/>
  <dc:language>en-US</dc:language>
  <cp:lastModifiedBy/>
  <dcterms:modified xsi:type="dcterms:W3CDTF">2020-12-01T10:33:17Z</dcterms:modified>
  <cp:revision>66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