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302F-8C79-4BDD-8BFF-532AABDEE973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6196-730D-4F99-9068-A3599183FE71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35696" y="2134005"/>
            <a:ext cx="1659065" cy="1659065"/>
            <a:chOff x="683568" y="4005064"/>
            <a:chExt cx="864096" cy="864096"/>
          </a:xfrm>
        </p:grpSpPr>
        <p:sp>
          <p:nvSpPr>
            <p:cNvPr id="5" name="Rechteck 4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71600" y="4005065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4114029" y="2132856"/>
            <a:ext cx="1106043" cy="1106043"/>
            <a:chOff x="2987824" y="4005064"/>
            <a:chExt cx="576064" cy="576064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5" name="Rechteck 14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180000" b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0" bIns="28800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180000" b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21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180000" bIns="28800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Textfeld 23"/>
          <p:cNvSpPr txBox="1"/>
          <p:nvPr/>
        </p:nvSpPr>
        <p:spPr>
          <a:xfrm>
            <a:off x="2123728" y="3789040"/>
            <a:ext cx="1152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Input: 3x3x1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4139952" y="321297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Filter: 2x2x1</a:t>
            </a:r>
            <a:endParaRPr lang="de-DE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Bildschirmpräsentation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</cp:revision>
  <dcterms:created xsi:type="dcterms:W3CDTF">2017-01-23T21:30:12Z</dcterms:created>
  <dcterms:modified xsi:type="dcterms:W3CDTF">2017-01-23T21:36:17Z</dcterms:modified>
</cp:coreProperties>
</file>