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0" d="100"/>
          <a:sy n="110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8" Type="http://schemas.openxmlformats.org/officeDocument/2006/relationships/image" Target="../media/image8.wmf"/><Relationship Id="rId3" Type="http://schemas.openxmlformats.org/officeDocument/2006/relationships/image" Target="../media/image3.wmf"/><Relationship Id="rId7" Type="http://schemas.openxmlformats.org/officeDocument/2006/relationships/image" Target="../media/image7.wmf"/><Relationship Id="rId12" Type="http://schemas.openxmlformats.org/officeDocument/2006/relationships/image" Target="../media/image12.wmf"/><Relationship Id="rId2" Type="http://schemas.openxmlformats.org/officeDocument/2006/relationships/image" Target="../media/image2.wmf"/><Relationship Id="rId1" Type="http://schemas.openxmlformats.org/officeDocument/2006/relationships/image" Target="../media/image1.wmf"/><Relationship Id="rId6" Type="http://schemas.openxmlformats.org/officeDocument/2006/relationships/image" Target="../media/image6.wmf"/><Relationship Id="rId11" Type="http://schemas.openxmlformats.org/officeDocument/2006/relationships/image" Target="../media/image11.wmf"/><Relationship Id="rId5" Type="http://schemas.openxmlformats.org/officeDocument/2006/relationships/image" Target="../media/image5.wmf"/><Relationship Id="rId10" Type="http://schemas.openxmlformats.org/officeDocument/2006/relationships/image" Target="../media/image10.wmf"/><Relationship Id="rId4" Type="http://schemas.openxmlformats.org/officeDocument/2006/relationships/image" Target="../media/image4.wmf"/><Relationship Id="rId9" Type="http://schemas.openxmlformats.org/officeDocument/2006/relationships/image" Target="../media/image9.w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23.01.2018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23.01.2018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23.01.2018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23.01.2018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23.01.2018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23.01.2018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23.01.2018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23.01.2018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23.01.2018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23.01.2018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Textmasterformate durch Klicken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71DEA-6823-43CD-B21A-DF94F717C8FE}" type="datetimeFigureOut">
              <a:rPr lang="de-DE" smtClean="0"/>
              <a:pPr/>
              <a:t>23.01.2018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Textmasterformate durch Klicken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371DEA-6823-43CD-B21A-DF94F717C8FE}" type="datetimeFigureOut">
              <a:rPr lang="de-DE" smtClean="0"/>
              <a:pPr/>
              <a:t>23.01.2018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6C38D-5843-42C5-9984-6379AF331649}" type="slidenum">
              <a:rPr lang="de-DE" smtClean="0"/>
              <a:pPr/>
              <a:t>‹Nr.›</a:t>
            </a:fld>
            <a:endParaRPr 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.bin"/><Relationship Id="rId13" Type="http://schemas.openxmlformats.org/officeDocument/2006/relationships/oleObject" Target="../embeddings/oleObject11.bin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5.bin"/><Relationship Id="rId12" Type="http://schemas.openxmlformats.org/officeDocument/2006/relationships/oleObject" Target="../embeddings/oleObject10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4.bin"/><Relationship Id="rId11" Type="http://schemas.openxmlformats.org/officeDocument/2006/relationships/oleObject" Target="../embeddings/oleObject9.bin"/><Relationship Id="rId5" Type="http://schemas.openxmlformats.org/officeDocument/2006/relationships/oleObject" Target="../embeddings/oleObject3.bin"/><Relationship Id="rId10" Type="http://schemas.openxmlformats.org/officeDocument/2006/relationships/oleObject" Target="../embeddings/oleObject8.bin"/><Relationship Id="rId4" Type="http://schemas.openxmlformats.org/officeDocument/2006/relationships/oleObject" Target="../embeddings/oleObject2.bin"/><Relationship Id="rId9" Type="http://schemas.openxmlformats.org/officeDocument/2006/relationships/oleObject" Target="../embeddings/oleObject7.bin"/><Relationship Id="rId14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" name="Gerade Verbindung mit Pfeil 101"/>
          <p:cNvCxnSpPr/>
          <p:nvPr/>
        </p:nvCxnSpPr>
        <p:spPr>
          <a:xfrm>
            <a:off x="3491952" y="2852936"/>
            <a:ext cx="64800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Gerade Verbindung mit Pfeil 100"/>
          <p:cNvCxnSpPr/>
          <p:nvPr/>
        </p:nvCxnSpPr>
        <p:spPr>
          <a:xfrm>
            <a:off x="4644080" y="2852936"/>
            <a:ext cx="64800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Gerade Verbindung mit Pfeil 99"/>
          <p:cNvCxnSpPr/>
          <p:nvPr/>
        </p:nvCxnSpPr>
        <p:spPr>
          <a:xfrm>
            <a:off x="4572072" y="3960000"/>
            <a:ext cx="64800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Gerade Verbindung mit Pfeil 98"/>
          <p:cNvCxnSpPr/>
          <p:nvPr/>
        </p:nvCxnSpPr>
        <p:spPr>
          <a:xfrm>
            <a:off x="3419872" y="3960000"/>
            <a:ext cx="648000" cy="0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Gerade Verbindung mit Pfeil 97"/>
          <p:cNvCxnSpPr/>
          <p:nvPr/>
        </p:nvCxnSpPr>
        <p:spPr>
          <a:xfrm flipV="1">
            <a:off x="5523519" y="2060848"/>
            <a:ext cx="296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Gerade Verbindung mit Pfeil 96"/>
          <p:cNvCxnSpPr/>
          <p:nvPr/>
        </p:nvCxnSpPr>
        <p:spPr>
          <a:xfrm flipV="1">
            <a:off x="4348800" y="2060848"/>
            <a:ext cx="296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Gerade Verbindung mit Pfeil 95"/>
          <p:cNvCxnSpPr/>
          <p:nvPr/>
        </p:nvCxnSpPr>
        <p:spPr>
          <a:xfrm flipV="1">
            <a:off x="3203848" y="2060848"/>
            <a:ext cx="296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Ellipse 44"/>
          <p:cNvSpPr/>
          <p:nvPr/>
        </p:nvSpPr>
        <p:spPr>
          <a:xfrm>
            <a:off x="2915816" y="4697890"/>
            <a:ext cx="560353" cy="60331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46" name="Ellipse 45"/>
          <p:cNvSpPr/>
          <p:nvPr/>
        </p:nvSpPr>
        <p:spPr>
          <a:xfrm>
            <a:off x="2915816" y="3645024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48" name="Object 3"/>
          <p:cNvGraphicFramePr>
            <a:graphicFrameLocks noChangeAspect="1"/>
          </p:cNvGraphicFramePr>
          <p:nvPr/>
        </p:nvGraphicFramePr>
        <p:xfrm>
          <a:off x="3014663" y="4872038"/>
          <a:ext cx="419100" cy="285750"/>
        </p:xfrm>
        <a:graphic>
          <a:graphicData uri="http://schemas.openxmlformats.org/presentationml/2006/ole">
            <p:oleObj spid="_x0000_s1064" name="Formel" r:id="rId3" imgW="279360" imgH="190440" progId="Equation.3">
              <p:embed/>
            </p:oleObj>
          </a:graphicData>
        </a:graphic>
      </p:graphicFrame>
      <p:graphicFrame>
        <p:nvGraphicFramePr>
          <p:cNvPr id="51" name="Object 7"/>
          <p:cNvGraphicFramePr>
            <a:graphicFrameLocks noChangeAspect="1"/>
          </p:cNvGraphicFramePr>
          <p:nvPr/>
        </p:nvGraphicFramePr>
        <p:xfrm>
          <a:off x="3024188" y="3789363"/>
          <a:ext cx="419100" cy="285750"/>
        </p:xfrm>
        <a:graphic>
          <a:graphicData uri="http://schemas.openxmlformats.org/presentationml/2006/ole">
            <p:oleObj spid="_x0000_s1065" name="Formel" r:id="rId4" imgW="279360" imgH="190440" progId="Equation.3">
              <p:embed/>
            </p:oleObj>
          </a:graphicData>
        </a:graphic>
      </p:graphicFrame>
      <p:cxnSp>
        <p:nvCxnSpPr>
          <p:cNvPr id="53" name="Gerade Verbindung mit Pfeil 52"/>
          <p:cNvCxnSpPr>
            <a:stCxn id="45" idx="0"/>
            <a:endCxn id="46" idx="4"/>
          </p:cNvCxnSpPr>
          <p:nvPr/>
        </p:nvCxnSpPr>
        <p:spPr>
          <a:xfrm flipV="1">
            <a:off x="3195993" y="4248342"/>
            <a:ext cx="0" cy="44954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Gerade Verbindung mit Pfeil 53"/>
          <p:cNvCxnSpPr>
            <a:stCxn id="46" idx="0"/>
          </p:cNvCxnSpPr>
          <p:nvPr/>
        </p:nvCxnSpPr>
        <p:spPr>
          <a:xfrm flipV="1">
            <a:off x="3195993" y="3140968"/>
            <a:ext cx="296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Ellipse 60"/>
          <p:cNvSpPr/>
          <p:nvPr/>
        </p:nvSpPr>
        <p:spPr>
          <a:xfrm>
            <a:off x="4067944" y="4697890"/>
            <a:ext cx="560353" cy="60331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62" name="Ellipse 61"/>
          <p:cNvSpPr/>
          <p:nvPr/>
        </p:nvSpPr>
        <p:spPr>
          <a:xfrm>
            <a:off x="4067944" y="3645024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64" name="Object 3"/>
          <p:cNvGraphicFramePr>
            <a:graphicFrameLocks noChangeAspect="1"/>
          </p:cNvGraphicFramePr>
          <p:nvPr/>
        </p:nvGraphicFramePr>
        <p:xfrm>
          <a:off x="4222750" y="4868863"/>
          <a:ext cx="304800" cy="285750"/>
        </p:xfrm>
        <a:graphic>
          <a:graphicData uri="http://schemas.openxmlformats.org/presentationml/2006/ole">
            <p:oleObj spid="_x0000_s1067" name="Formel" r:id="rId5" imgW="203040" imgH="190440" progId="Equation.3">
              <p:embed/>
            </p:oleObj>
          </a:graphicData>
        </a:graphic>
      </p:graphicFrame>
      <p:graphicFrame>
        <p:nvGraphicFramePr>
          <p:cNvPr id="67" name="Object 7"/>
          <p:cNvGraphicFramePr>
            <a:graphicFrameLocks noChangeAspect="1"/>
          </p:cNvGraphicFramePr>
          <p:nvPr/>
        </p:nvGraphicFramePr>
        <p:xfrm>
          <a:off x="4232275" y="3789363"/>
          <a:ext cx="304800" cy="285750"/>
        </p:xfrm>
        <a:graphic>
          <a:graphicData uri="http://schemas.openxmlformats.org/presentationml/2006/ole">
            <p:oleObj spid="_x0000_s1068" name="Formel" r:id="rId6" imgW="203040" imgH="190440" progId="Equation.3">
              <p:embed/>
            </p:oleObj>
          </a:graphicData>
        </a:graphic>
      </p:graphicFrame>
      <p:cxnSp>
        <p:nvCxnSpPr>
          <p:cNvPr id="69" name="Gerade Verbindung mit Pfeil 68"/>
          <p:cNvCxnSpPr>
            <a:stCxn id="61" idx="0"/>
            <a:endCxn id="62" idx="4"/>
          </p:cNvCxnSpPr>
          <p:nvPr/>
        </p:nvCxnSpPr>
        <p:spPr>
          <a:xfrm flipV="1">
            <a:off x="4348121" y="4248342"/>
            <a:ext cx="0" cy="44954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Gerade Verbindung mit Pfeil 69"/>
          <p:cNvCxnSpPr>
            <a:stCxn id="62" idx="0"/>
          </p:cNvCxnSpPr>
          <p:nvPr/>
        </p:nvCxnSpPr>
        <p:spPr>
          <a:xfrm flipV="1">
            <a:off x="4348121" y="3140968"/>
            <a:ext cx="296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Ellipse 70"/>
          <p:cNvSpPr/>
          <p:nvPr/>
        </p:nvSpPr>
        <p:spPr>
          <a:xfrm>
            <a:off x="5235487" y="4697890"/>
            <a:ext cx="560353" cy="603318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>
              <a:solidFill>
                <a:schemeClr val="tx1"/>
              </a:solidFill>
            </a:endParaRPr>
          </a:p>
        </p:txBody>
      </p:sp>
      <p:sp>
        <p:nvSpPr>
          <p:cNvPr id="72" name="Ellipse 71"/>
          <p:cNvSpPr/>
          <p:nvPr/>
        </p:nvSpPr>
        <p:spPr>
          <a:xfrm>
            <a:off x="5235487" y="3645024"/>
            <a:ext cx="560353" cy="60331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74" name="Object 3"/>
          <p:cNvGraphicFramePr>
            <a:graphicFrameLocks noChangeAspect="1"/>
          </p:cNvGraphicFramePr>
          <p:nvPr/>
        </p:nvGraphicFramePr>
        <p:xfrm>
          <a:off x="5314950" y="4868863"/>
          <a:ext cx="457200" cy="285750"/>
        </p:xfrm>
        <a:graphic>
          <a:graphicData uri="http://schemas.openxmlformats.org/presentationml/2006/ole">
            <p:oleObj spid="_x0000_s1070" name="Formel" r:id="rId7" imgW="304560" imgH="190440" progId="Equation.3">
              <p:embed/>
            </p:oleObj>
          </a:graphicData>
        </a:graphic>
      </p:graphicFrame>
      <p:graphicFrame>
        <p:nvGraphicFramePr>
          <p:cNvPr id="75" name="Object 7"/>
          <p:cNvGraphicFramePr>
            <a:graphicFrameLocks noChangeAspect="1"/>
          </p:cNvGraphicFramePr>
          <p:nvPr/>
        </p:nvGraphicFramePr>
        <p:xfrm>
          <a:off x="5334000" y="3789363"/>
          <a:ext cx="438150" cy="285750"/>
        </p:xfrm>
        <a:graphic>
          <a:graphicData uri="http://schemas.openxmlformats.org/presentationml/2006/ole">
            <p:oleObj spid="_x0000_s1071" name="Formel" r:id="rId8" imgW="291960" imgH="190440" progId="Equation.3">
              <p:embed/>
            </p:oleObj>
          </a:graphicData>
        </a:graphic>
      </p:graphicFrame>
      <p:cxnSp>
        <p:nvCxnSpPr>
          <p:cNvPr id="78" name="Gerade Verbindung mit Pfeil 77"/>
          <p:cNvCxnSpPr>
            <a:stCxn id="71" idx="0"/>
            <a:endCxn id="72" idx="4"/>
          </p:cNvCxnSpPr>
          <p:nvPr/>
        </p:nvCxnSpPr>
        <p:spPr>
          <a:xfrm flipV="1">
            <a:off x="5515664" y="4248342"/>
            <a:ext cx="0" cy="449548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Gerade Verbindung mit Pfeil 78"/>
          <p:cNvCxnSpPr>
            <a:stCxn id="72" idx="0"/>
          </p:cNvCxnSpPr>
          <p:nvPr/>
        </p:nvCxnSpPr>
        <p:spPr>
          <a:xfrm flipV="1">
            <a:off x="5515664" y="3140968"/>
            <a:ext cx="296" cy="504056"/>
          </a:xfrm>
          <a:prstGeom prst="straightConnector1">
            <a:avLst/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Ellipse 49"/>
          <p:cNvSpPr/>
          <p:nvPr/>
        </p:nvSpPr>
        <p:spPr>
          <a:xfrm>
            <a:off x="2916112" y="1457530"/>
            <a:ext cx="560353" cy="60331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76" name="Object 13"/>
          <p:cNvGraphicFramePr>
            <a:graphicFrameLocks noChangeAspect="1"/>
          </p:cNvGraphicFramePr>
          <p:nvPr/>
        </p:nvGraphicFramePr>
        <p:xfrm>
          <a:off x="2989263" y="1609725"/>
          <a:ext cx="419100" cy="342900"/>
        </p:xfrm>
        <a:graphic>
          <a:graphicData uri="http://schemas.openxmlformats.org/presentationml/2006/ole">
            <p:oleObj spid="_x0000_s1074" name="Formel" r:id="rId9" imgW="279360" imgH="228600" progId="Equation.3">
              <p:embed/>
            </p:oleObj>
          </a:graphicData>
        </a:graphic>
      </p:graphicFrame>
      <p:sp>
        <p:nvSpPr>
          <p:cNvPr id="85" name="Ellipse 84"/>
          <p:cNvSpPr/>
          <p:nvPr/>
        </p:nvSpPr>
        <p:spPr>
          <a:xfrm>
            <a:off x="4068240" y="1457530"/>
            <a:ext cx="560353" cy="60331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86" name="Object 13"/>
          <p:cNvGraphicFramePr>
            <a:graphicFrameLocks noChangeAspect="1"/>
          </p:cNvGraphicFramePr>
          <p:nvPr/>
        </p:nvGraphicFramePr>
        <p:xfrm>
          <a:off x="4198938" y="1609725"/>
          <a:ext cx="304800" cy="342900"/>
        </p:xfrm>
        <a:graphic>
          <a:graphicData uri="http://schemas.openxmlformats.org/presentationml/2006/ole">
            <p:oleObj spid="_x0000_s1075" name="Formel" r:id="rId10" imgW="203040" imgH="228600" progId="Equation.3">
              <p:embed/>
            </p:oleObj>
          </a:graphicData>
        </a:graphic>
      </p:graphicFrame>
      <p:sp>
        <p:nvSpPr>
          <p:cNvPr id="87" name="Ellipse 86"/>
          <p:cNvSpPr/>
          <p:nvPr/>
        </p:nvSpPr>
        <p:spPr>
          <a:xfrm>
            <a:off x="5235783" y="1457530"/>
            <a:ext cx="560353" cy="603318"/>
          </a:xfrm>
          <a:prstGeom prst="ellipse">
            <a:avLst/>
          </a:prstGeom>
          <a:solidFill>
            <a:schemeClr val="accent2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88" name="Object 13"/>
          <p:cNvGraphicFramePr>
            <a:graphicFrameLocks noChangeAspect="1"/>
          </p:cNvGraphicFramePr>
          <p:nvPr/>
        </p:nvGraphicFramePr>
        <p:xfrm>
          <a:off x="5289550" y="1609725"/>
          <a:ext cx="457200" cy="342900"/>
        </p:xfrm>
        <a:graphic>
          <a:graphicData uri="http://schemas.openxmlformats.org/presentationml/2006/ole">
            <p:oleObj spid="_x0000_s1076" name="Formel" r:id="rId11" imgW="304560" imgH="228600" progId="Equation.3">
              <p:embed/>
            </p:oleObj>
          </a:graphicData>
        </a:graphic>
      </p:graphicFrame>
      <p:sp>
        <p:nvSpPr>
          <p:cNvPr id="90" name="Ellipse 89"/>
          <p:cNvSpPr/>
          <p:nvPr/>
        </p:nvSpPr>
        <p:spPr>
          <a:xfrm>
            <a:off x="2915816" y="2537650"/>
            <a:ext cx="560353" cy="60331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91" name="Object 7"/>
          <p:cNvGraphicFramePr>
            <a:graphicFrameLocks noChangeAspect="1"/>
          </p:cNvGraphicFramePr>
          <p:nvPr/>
        </p:nvGraphicFramePr>
        <p:xfrm>
          <a:off x="3024188" y="2652713"/>
          <a:ext cx="419100" cy="342900"/>
        </p:xfrm>
        <a:graphic>
          <a:graphicData uri="http://schemas.openxmlformats.org/presentationml/2006/ole">
            <p:oleObj spid="_x0000_s1077" name="Formel" r:id="rId12" imgW="279360" imgH="228600" progId="Equation.3">
              <p:embed/>
            </p:oleObj>
          </a:graphicData>
        </a:graphic>
      </p:graphicFrame>
      <p:sp>
        <p:nvSpPr>
          <p:cNvPr id="92" name="Ellipse 91"/>
          <p:cNvSpPr/>
          <p:nvPr/>
        </p:nvSpPr>
        <p:spPr>
          <a:xfrm>
            <a:off x="4067944" y="2537650"/>
            <a:ext cx="560353" cy="60331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93" name="Object 7"/>
          <p:cNvGraphicFramePr>
            <a:graphicFrameLocks noChangeAspect="1"/>
          </p:cNvGraphicFramePr>
          <p:nvPr/>
        </p:nvGraphicFramePr>
        <p:xfrm>
          <a:off x="4232275" y="2652713"/>
          <a:ext cx="304800" cy="342900"/>
        </p:xfrm>
        <a:graphic>
          <a:graphicData uri="http://schemas.openxmlformats.org/presentationml/2006/ole">
            <p:oleObj spid="_x0000_s1078" name="Formel" r:id="rId13" imgW="203040" imgH="228600" progId="Equation.3">
              <p:embed/>
            </p:oleObj>
          </a:graphicData>
        </a:graphic>
      </p:graphicFrame>
      <p:sp>
        <p:nvSpPr>
          <p:cNvPr id="94" name="Ellipse 93"/>
          <p:cNvSpPr/>
          <p:nvPr/>
        </p:nvSpPr>
        <p:spPr>
          <a:xfrm>
            <a:off x="5235487" y="2537650"/>
            <a:ext cx="560353" cy="603318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63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de-DE" sz="1000" dirty="0" smtClean="0"/>
          </a:p>
        </p:txBody>
      </p:sp>
      <p:graphicFrame>
        <p:nvGraphicFramePr>
          <p:cNvPr id="95" name="Object 7"/>
          <p:cNvGraphicFramePr>
            <a:graphicFrameLocks noChangeAspect="1"/>
          </p:cNvGraphicFramePr>
          <p:nvPr/>
        </p:nvGraphicFramePr>
        <p:xfrm>
          <a:off x="5324475" y="2652713"/>
          <a:ext cx="457200" cy="342900"/>
        </p:xfrm>
        <a:graphic>
          <a:graphicData uri="http://schemas.openxmlformats.org/presentationml/2006/ole">
            <p:oleObj spid="_x0000_s1079" name="Formel" r:id="rId14" imgW="304560" imgH="228600" progId="Equation.3">
              <p:embed/>
            </p:oleObj>
          </a:graphicData>
        </a:graphic>
      </p:graphicFrame>
      <p:cxnSp>
        <p:nvCxnSpPr>
          <p:cNvPr id="149" name="Gekrümmte Verbindung 148"/>
          <p:cNvCxnSpPr>
            <a:stCxn id="46" idx="2"/>
            <a:endCxn id="50" idx="3"/>
          </p:cNvCxnSpPr>
          <p:nvPr/>
        </p:nvCxnSpPr>
        <p:spPr>
          <a:xfrm rot="10800000" flipH="1">
            <a:off x="2915816" y="1972495"/>
            <a:ext cx="82358" cy="1974189"/>
          </a:xfrm>
          <a:prstGeom prst="curvedConnector4">
            <a:avLst>
              <a:gd name="adj1" fmla="val -277569"/>
              <a:gd name="adj2" fmla="val 87300"/>
            </a:avLst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Gekrümmte Verbindung 150"/>
          <p:cNvCxnSpPr>
            <a:stCxn id="62" idx="2"/>
            <a:endCxn id="85" idx="3"/>
          </p:cNvCxnSpPr>
          <p:nvPr/>
        </p:nvCxnSpPr>
        <p:spPr>
          <a:xfrm rot="10800000" flipH="1">
            <a:off x="4067944" y="1972495"/>
            <a:ext cx="82358" cy="1974189"/>
          </a:xfrm>
          <a:prstGeom prst="curvedConnector4">
            <a:avLst>
              <a:gd name="adj1" fmla="val -277569"/>
              <a:gd name="adj2" fmla="val 86863"/>
            </a:avLst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Gekrümmte Verbindung 152"/>
          <p:cNvCxnSpPr>
            <a:stCxn id="72" idx="2"/>
            <a:endCxn id="87" idx="3"/>
          </p:cNvCxnSpPr>
          <p:nvPr/>
        </p:nvCxnSpPr>
        <p:spPr>
          <a:xfrm rot="10800000" flipH="1">
            <a:off x="5235487" y="1972495"/>
            <a:ext cx="82358" cy="1974189"/>
          </a:xfrm>
          <a:prstGeom prst="curvedConnector4">
            <a:avLst>
              <a:gd name="adj1" fmla="val -277569"/>
              <a:gd name="adj2" fmla="val 86863"/>
            </a:avLst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Gekrümmte Verbindung 154"/>
          <p:cNvCxnSpPr>
            <a:stCxn id="45" idx="6"/>
            <a:endCxn id="90" idx="5"/>
          </p:cNvCxnSpPr>
          <p:nvPr/>
        </p:nvCxnSpPr>
        <p:spPr>
          <a:xfrm flipH="1" flipV="1">
            <a:off x="3394107" y="3052614"/>
            <a:ext cx="82062" cy="1946935"/>
          </a:xfrm>
          <a:prstGeom prst="curvedConnector4">
            <a:avLst>
              <a:gd name="adj1" fmla="val -278570"/>
              <a:gd name="adj2" fmla="val 75860"/>
            </a:avLst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Gekrümmte Verbindung 156"/>
          <p:cNvCxnSpPr>
            <a:stCxn id="61" idx="6"/>
            <a:endCxn id="92" idx="5"/>
          </p:cNvCxnSpPr>
          <p:nvPr/>
        </p:nvCxnSpPr>
        <p:spPr>
          <a:xfrm flipH="1" flipV="1">
            <a:off x="4546235" y="3052614"/>
            <a:ext cx="82062" cy="1946935"/>
          </a:xfrm>
          <a:prstGeom prst="curvedConnector4">
            <a:avLst>
              <a:gd name="adj1" fmla="val -162938"/>
              <a:gd name="adj2" fmla="val 75859"/>
            </a:avLst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Gekrümmte Verbindung 158"/>
          <p:cNvCxnSpPr>
            <a:stCxn id="71" idx="6"/>
            <a:endCxn id="94" idx="5"/>
          </p:cNvCxnSpPr>
          <p:nvPr/>
        </p:nvCxnSpPr>
        <p:spPr>
          <a:xfrm flipH="1" flipV="1">
            <a:off x="5713778" y="3052614"/>
            <a:ext cx="82062" cy="1946935"/>
          </a:xfrm>
          <a:prstGeom prst="curvedConnector4">
            <a:avLst>
              <a:gd name="adj1" fmla="val -278570"/>
              <a:gd name="adj2" fmla="val 75416"/>
            </a:avLst>
          </a:prstGeom>
          <a:ln w="1905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Larissa-Design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Bildschirmpräsentation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Design</vt:lpstr>
      </vt:variant>
      <vt:variant>
        <vt:i4>1</vt:i4>
      </vt:variant>
      <vt:variant>
        <vt:lpstr>Eingebettete OLE-Server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3" baseType="lpstr">
      <vt:lpstr>Larissa-Design</vt:lpstr>
      <vt:lpstr>Microsoft Formel-Editor 3.0</vt:lpstr>
      <vt:lpstr>Folie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creator>Windows-Benutzer</dc:creator>
  <cp:lastModifiedBy>Windows-Benutzer</cp:lastModifiedBy>
  <cp:revision>17</cp:revision>
  <dcterms:created xsi:type="dcterms:W3CDTF">2017-09-11T16:26:15Z</dcterms:created>
  <dcterms:modified xsi:type="dcterms:W3CDTF">2018-01-23T18:27:02Z</dcterms:modified>
</cp:coreProperties>
</file>