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2B2CA-6133-448E-B395-8ADFD11071E8}" type="datetimeFigureOut">
              <a:rPr lang="de-DE" smtClean="0"/>
              <a:pPr/>
              <a:t>23.01.2018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45FF-E2AA-4013-B189-5312AED314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2B2CA-6133-448E-B395-8ADFD11071E8}" type="datetimeFigureOut">
              <a:rPr lang="de-DE" smtClean="0"/>
              <a:pPr/>
              <a:t>23.01.2018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45FF-E2AA-4013-B189-5312AED314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2B2CA-6133-448E-B395-8ADFD11071E8}" type="datetimeFigureOut">
              <a:rPr lang="de-DE" smtClean="0"/>
              <a:pPr/>
              <a:t>23.01.2018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45FF-E2AA-4013-B189-5312AED314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2B2CA-6133-448E-B395-8ADFD11071E8}" type="datetimeFigureOut">
              <a:rPr lang="de-DE" smtClean="0"/>
              <a:pPr/>
              <a:t>23.01.2018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45FF-E2AA-4013-B189-5312AED314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2B2CA-6133-448E-B395-8ADFD11071E8}" type="datetimeFigureOut">
              <a:rPr lang="de-DE" smtClean="0"/>
              <a:pPr/>
              <a:t>23.01.2018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45FF-E2AA-4013-B189-5312AED314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2B2CA-6133-448E-B395-8ADFD11071E8}" type="datetimeFigureOut">
              <a:rPr lang="de-DE" smtClean="0"/>
              <a:pPr/>
              <a:t>23.01.2018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45FF-E2AA-4013-B189-5312AED314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2B2CA-6133-448E-B395-8ADFD11071E8}" type="datetimeFigureOut">
              <a:rPr lang="de-DE" smtClean="0"/>
              <a:pPr/>
              <a:t>23.01.2018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45FF-E2AA-4013-B189-5312AED314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2B2CA-6133-448E-B395-8ADFD11071E8}" type="datetimeFigureOut">
              <a:rPr lang="de-DE" smtClean="0"/>
              <a:pPr/>
              <a:t>23.01.2018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45FF-E2AA-4013-B189-5312AED314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2B2CA-6133-448E-B395-8ADFD11071E8}" type="datetimeFigureOut">
              <a:rPr lang="de-DE" smtClean="0"/>
              <a:pPr/>
              <a:t>23.01.2018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45FF-E2AA-4013-B189-5312AED314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2B2CA-6133-448E-B395-8ADFD11071E8}" type="datetimeFigureOut">
              <a:rPr lang="de-DE" smtClean="0"/>
              <a:pPr/>
              <a:t>23.01.2018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45FF-E2AA-4013-B189-5312AED314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2B2CA-6133-448E-B395-8ADFD11071E8}" type="datetimeFigureOut">
              <a:rPr lang="de-DE" smtClean="0"/>
              <a:pPr/>
              <a:t>23.01.2018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C45FF-E2AA-4013-B189-5312AED314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2B2CA-6133-448E-B395-8ADFD11071E8}" type="datetimeFigureOut">
              <a:rPr lang="de-DE" smtClean="0"/>
              <a:pPr/>
              <a:t>23.01.2018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C45FF-E2AA-4013-B189-5312AED314B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18" Type="http://schemas.openxmlformats.org/officeDocument/2006/relationships/image" Target="../media/image16.png"/><Relationship Id="rId3" Type="http://schemas.openxmlformats.org/officeDocument/2006/relationships/oleObject" Target="../embeddings/oleObject1.bin"/><Relationship Id="rId21" Type="http://schemas.openxmlformats.org/officeDocument/2006/relationships/image" Target="../media/image19.png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15.png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4.bin"/><Relationship Id="rId20" Type="http://schemas.openxmlformats.org/officeDocument/2006/relationships/image" Target="../media/image18.png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13.bin"/><Relationship Id="rId23" Type="http://schemas.openxmlformats.org/officeDocument/2006/relationships/image" Target="../media/image21.png"/><Relationship Id="rId10" Type="http://schemas.openxmlformats.org/officeDocument/2006/relationships/oleObject" Target="../embeddings/oleObject8.bin"/><Relationship Id="rId19" Type="http://schemas.openxmlformats.org/officeDocument/2006/relationships/image" Target="../media/image17.png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2.bin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mit Pfeil 3"/>
          <p:cNvCxnSpPr/>
          <p:nvPr/>
        </p:nvCxnSpPr>
        <p:spPr>
          <a:xfrm flipV="1">
            <a:off x="6904800" y="2420888"/>
            <a:ext cx="296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/>
          <p:cNvCxnSpPr/>
          <p:nvPr/>
        </p:nvCxnSpPr>
        <p:spPr>
          <a:xfrm flipV="1">
            <a:off x="5724128" y="2420888"/>
            <a:ext cx="296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/>
          <p:cNvCxnSpPr/>
          <p:nvPr/>
        </p:nvCxnSpPr>
        <p:spPr>
          <a:xfrm flipV="1">
            <a:off x="4572000" y="2420888"/>
            <a:ext cx="296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6"/>
          <p:cNvSpPr/>
          <p:nvPr/>
        </p:nvSpPr>
        <p:spPr>
          <a:xfrm>
            <a:off x="2051720" y="5057930"/>
            <a:ext cx="560353" cy="60331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8" name="Ellipse 7"/>
          <p:cNvSpPr/>
          <p:nvPr/>
        </p:nvSpPr>
        <p:spPr>
          <a:xfrm>
            <a:off x="2051720" y="4005064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9" name="Object 3"/>
          <p:cNvGraphicFramePr>
            <a:graphicFrameLocks noChangeAspect="1"/>
          </p:cNvGraphicFramePr>
          <p:nvPr/>
        </p:nvGraphicFramePr>
        <p:xfrm>
          <a:off x="2151063" y="5230813"/>
          <a:ext cx="419100" cy="285750"/>
        </p:xfrm>
        <a:graphic>
          <a:graphicData uri="http://schemas.openxmlformats.org/presentationml/2006/ole">
            <p:oleObj spid="_x0000_s1026" name="Formel" r:id="rId3" imgW="279360" imgH="190440" progId="Equation.3">
              <p:embed/>
            </p:oleObj>
          </a:graphicData>
        </a:graphic>
      </p:graphicFrame>
      <p:graphicFrame>
        <p:nvGraphicFramePr>
          <p:cNvPr id="10" name="Object 7"/>
          <p:cNvGraphicFramePr>
            <a:graphicFrameLocks noChangeAspect="1"/>
          </p:cNvGraphicFramePr>
          <p:nvPr/>
        </p:nvGraphicFramePr>
        <p:xfrm>
          <a:off x="2160588" y="4149725"/>
          <a:ext cx="419100" cy="285750"/>
        </p:xfrm>
        <a:graphic>
          <a:graphicData uri="http://schemas.openxmlformats.org/presentationml/2006/ole">
            <p:oleObj spid="_x0000_s1027" name="Formel" r:id="rId4" imgW="279360" imgH="190440" progId="Equation.3">
              <p:embed/>
            </p:oleObj>
          </a:graphicData>
        </a:graphic>
      </p:graphicFrame>
      <p:cxnSp>
        <p:nvCxnSpPr>
          <p:cNvPr id="11" name="Gerade Verbindung mit Pfeil 10"/>
          <p:cNvCxnSpPr>
            <a:stCxn id="7" idx="0"/>
            <a:endCxn id="8" idx="4"/>
          </p:cNvCxnSpPr>
          <p:nvPr/>
        </p:nvCxnSpPr>
        <p:spPr>
          <a:xfrm flipV="1">
            <a:off x="2331897" y="4608382"/>
            <a:ext cx="0" cy="44954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llipse 11"/>
          <p:cNvSpPr/>
          <p:nvPr/>
        </p:nvSpPr>
        <p:spPr>
          <a:xfrm>
            <a:off x="3147551" y="5057930"/>
            <a:ext cx="560353" cy="60331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Ellipse 12"/>
          <p:cNvSpPr/>
          <p:nvPr/>
        </p:nvSpPr>
        <p:spPr>
          <a:xfrm>
            <a:off x="3147551" y="4005064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14" name="Object 3"/>
          <p:cNvGraphicFramePr>
            <a:graphicFrameLocks noChangeAspect="1"/>
          </p:cNvGraphicFramePr>
          <p:nvPr/>
        </p:nvGraphicFramePr>
        <p:xfrm>
          <a:off x="3244850" y="5229225"/>
          <a:ext cx="419100" cy="285750"/>
        </p:xfrm>
        <a:graphic>
          <a:graphicData uri="http://schemas.openxmlformats.org/presentationml/2006/ole">
            <p:oleObj spid="_x0000_s1028" name="Formel" r:id="rId5" imgW="279360" imgH="190440" progId="Equation.3">
              <p:embed/>
            </p:oleObj>
          </a:graphicData>
        </a:graphic>
      </p:graphicFrame>
      <p:graphicFrame>
        <p:nvGraphicFramePr>
          <p:cNvPr id="15" name="Object 7"/>
          <p:cNvGraphicFramePr>
            <a:graphicFrameLocks noChangeAspect="1"/>
          </p:cNvGraphicFramePr>
          <p:nvPr/>
        </p:nvGraphicFramePr>
        <p:xfrm>
          <a:off x="3254375" y="4149725"/>
          <a:ext cx="419100" cy="285750"/>
        </p:xfrm>
        <a:graphic>
          <a:graphicData uri="http://schemas.openxmlformats.org/presentationml/2006/ole">
            <p:oleObj spid="_x0000_s1029" name="Formel" r:id="rId6" imgW="279360" imgH="190440" progId="Equation.3">
              <p:embed/>
            </p:oleObj>
          </a:graphicData>
        </a:graphic>
      </p:graphicFrame>
      <p:cxnSp>
        <p:nvCxnSpPr>
          <p:cNvPr id="16" name="Gerade Verbindung mit Pfeil 15"/>
          <p:cNvCxnSpPr>
            <a:stCxn id="12" idx="0"/>
            <a:endCxn id="13" idx="4"/>
          </p:cNvCxnSpPr>
          <p:nvPr/>
        </p:nvCxnSpPr>
        <p:spPr>
          <a:xfrm flipV="1">
            <a:off x="3427728" y="4608382"/>
            <a:ext cx="0" cy="44954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/>
          <p:cNvSpPr/>
          <p:nvPr/>
        </p:nvSpPr>
        <p:spPr>
          <a:xfrm>
            <a:off x="4299679" y="5057930"/>
            <a:ext cx="560353" cy="60331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8" name="Ellipse 17"/>
          <p:cNvSpPr/>
          <p:nvPr/>
        </p:nvSpPr>
        <p:spPr>
          <a:xfrm>
            <a:off x="4299679" y="4005064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19" name="Object 3"/>
          <p:cNvGraphicFramePr>
            <a:graphicFrameLocks noChangeAspect="1"/>
          </p:cNvGraphicFramePr>
          <p:nvPr/>
        </p:nvGraphicFramePr>
        <p:xfrm>
          <a:off x="4398963" y="5229225"/>
          <a:ext cx="419100" cy="285750"/>
        </p:xfrm>
        <a:graphic>
          <a:graphicData uri="http://schemas.openxmlformats.org/presentationml/2006/ole">
            <p:oleObj spid="_x0000_s1030" name="Formel" r:id="rId7" imgW="279360" imgH="190440" progId="Equation.3">
              <p:embed/>
            </p:oleObj>
          </a:graphicData>
        </a:graphic>
      </p:graphicFrame>
      <p:graphicFrame>
        <p:nvGraphicFramePr>
          <p:cNvPr id="20" name="Object 7"/>
          <p:cNvGraphicFramePr>
            <a:graphicFrameLocks noChangeAspect="1"/>
          </p:cNvGraphicFramePr>
          <p:nvPr/>
        </p:nvGraphicFramePr>
        <p:xfrm>
          <a:off x="4408488" y="4149725"/>
          <a:ext cx="419100" cy="285750"/>
        </p:xfrm>
        <a:graphic>
          <a:graphicData uri="http://schemas.openxmlformats.org/presentationml/2006/ole">
            <p:oleObj spid="_x0000_s1031" name="Formel" r:id="rId8" imgW="279360" imgH="190440" progId="Equation.3">
              <p:embed/>
            </p:oleObj>
          </a:graphicData>
        </a:graphic>
      </p:graphicFrame>
      <p:cxnSp>
        <p:nvCxnSpPr>
          <p:cNvPr id="21" name="Gerade Verbindung mit Pfeil 20"/>
          <p:cNvCxnSpPr>
            <a:stCxn id="17" idx="0"/>
            <a:endCxn id="18" idx="4"/>
          </p:cNvCxnSpPr>
          <p:nvPr/>
        </p:nvCxnSpPr>
        <p:spPr>
          <a:xfrm flipV="1">
            <a:off x="4579856" y="4608382"/>
            <a:ext cx="0" cy="44954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8" idx="6"/>
            <a:endCxn id="13" idx="2"/>
          </p:cNvCxnSpPr>
          <p:nvPr/>
        </p:nvCxnSpPr>
        <p:spPr>
          <a:xfrm>
            <a:off x="2612073" y="4306723"/>
            <a:ext cx="535478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>
            <a:stCxn id="13" idx="6"/>
            <a:endCxn id="18" idx="2"/>
          </p:cNvCxnSpPr>
          <p:nvPr/>
        </p:nvCxnSpPr>
        <p:spPr>
          <a:xfrm>
            <a:off x="3707904" y="4306723"/>
            <a:ext cx="591775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Ellipse 23"/>
          <p:cNvSpPr/>
          <p:nvPr/>
        </p:nvSpPr>
        <p:spPr>
          <a:xfrm>
            <a:off x="4299679" y="1817570"/>
            <a:ext cx="560353" cy="60331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25" name="Object 13"/>
          <p:cNvGraphicFramePr>
            <a:graphicFrameLocks noChangeAspect="1"/>
          </p:cNvGraphicFramePr>
          <p:nvPr/>
        </p:nvGraphicFramePr>
        <p:xfrm>
          <a:off x="4354513" y="1970088"/>
          <a:ext cx="457200" cy="342900"/>
        </p:xfrm>
        <a:graphic>
          <a:graphicData uri="http://schemas.openxmlformats.org/presentationml/2006/ole">
            <p:oleObj spid="_x0000_s1032" name="Formel" r:id="rId9" imgW="304560" imgH="228600" progId="Equation.3">
              <p:embed/>
            </p:oleObj>
          </a:graphicData>
        </a:graphic>
      </p:graphicFrame>
      <p:sp>
        <p:nvSpPr>
          <p:cNvPr id="26" name="Ellipse 25"/>
          <p:cNvSpPr/>
          <p:nvPr/>
        </p:nvSpPr>
        <p:spPr>
          <a:xfrm>
            <a:off x="5451807" y="1817570"/>
            <a:ext cx="560353" cy="60331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27" name="Object 13"/>
          <p:cNvGraphicFramePr>
            <a:graphicFrameLocks noChangeAspect="1"/>
          </p:cNvGraphicFramePr>
          <p:nvPr/>
        </p:nvGraphicFramePr>
        <p:xfrm>
          <a:off x="5507038" y="1968500"/>
          <a:ext cx="457200" cy="342900"/>
        </p:xfrm>
        <a:graphic>
          <a:graphicData uri="http://schemas.openxmlformats.org/presentationml/2006/ole">
            <p:oleObj spid="_x0000_s1033" name="Formel" r:id="rId10" imgW="304560" imgH="228600" progId="Equation.3">
              <p:embed/>
            </p:oleObj>
          </a:graphicData>
        </a:graphic>
      </p:graphicFrame>
      <p:sp>
        <p:nvSpPr>
          <p:cNvPr id="28" name="Ellipse 27"/>
          <p:cNvSpPr/>
          <p:nvPr/>
        </p:nvSpPr>
        <p:spPr>
          <a:xfrm>
            <a:off x="6603935" y="1817570"/>
            <a:ext cx="560353" cy="60331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29" name="Object 13"/>
          <p:cNvGraphicFramePr>
            <a:graphicFrameLocks noChangeAspect="1"/>
          </p:cNvGraphicFramePr>
          <p:nvPr/>
        </p:nvGraphicFramePr>
        <p:xfrm>
          <a:off x="6657975" y="1970088"/>
          <a:ext cx="457200" cy="342900"/>
        </p:xfrm>
        <a:graphic>
          <a:graphicData uri="http://schemas.openxmlformats.org/presentationml/2006/ole">
            <p:oleObj spid="_x0000_s1034" name="Formel" r:id="rId11" imgW="304560" imgH="228600" progId="Equation.3">
              <p:embed/>
            </p:oleObj>
          </a:graphicData>
        </a:graphic>
      </p:graphicFrame>
      <p:cxnSp>
        <p:nvCxnSpPr>
          <p:cNvPr id="30" name="Gerade Verbindung mit Pfeil 29"/>
          <p:cNvCxnSpPr/>
          <p:nvPr/>
        </p:nvCxnSpPr>
        <p:spPr>
          <a:xfrm>
            <a:off x="4788024" y="3212976"/>
            <a:ext cx="64800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>
            <a:off x="5940152" y="3212976"/>
            <a:ext cx="64800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/>
          <p:cNvSpPr/>
          <p:nvPr/>
        </p:nvSpPr>
        <p:spPr>
          <a:xfrm>
            <a:off x="4284264" y="2897690"/>
            <a:ext cx="560353" cy="60331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33" name="Object 7"/>
          <p:cNvGraphicFramePr>
            <a:graphicFrameLocks noChangeAspect="1"/>
          </p:cNvGraphicFramePr>
          <p:nvPr/>
        </p:nvGraphicFramePr>
        <p:xfrm>
          <a:off x="4373563" y="3013075"/>
          <a:ext cx="457200" cy="342900"/>
        </p:xfrm>
        <a:graphic>
          <a:graphicData uri="http://schemas.openxmlformats.org/presentationml/2006/ole">
            <p:oleObj spid="_x0000_s1035" name="Formel" r:id="rId12" imgW="304560" imgH="228600" progId="Equation.3">
              <p:embed/>
            </p:oleObj>
          </a:graphicData>
        </a:graphic>
      </p:graphicFrame>
      <p:sp>
        <p:nvSpPr>
          <p:cNvPr id="34" name="Ellipse 33"/>
          <p:cNvSpPr/>
          <p:nvPr/>
        </p:nvSpPr>
        <p:spPr>
          <a:xfrm>
            <a:off x="5436392" y="2897690"/>
            <a:ext cx="560353" cy="60331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35" name="Object 7"/>
          <p:cNvGraphicFramePr>
            <a:graphicFrameLocks noChangeAspect="1"/>
          </p:cNvGraphicFramePr>
          <p:nvPr/>
        </p:nvGraphicFramePr>
        <p:xfrm>
          <a:off x="5524500" y="3013075"/>
          <a:ext cx="457200" cy="342900"/>
        </p:xfrm>
        <a:graphic>
          <a:graphicData uri="http://schemas.openxmlformats.org/presentationml/2006/ole">
            <p:oleObj spid="_x0000_s1036" name="Formel" r:id="rId13" imgW="304560" imgH="228600" progId="Equation.3">
              <p:embed/>
            </p:oleObj>
          </a:graphicData>
        </a:graphic>
      </p:graphicFrame>
      <p:sp>
        <p:nvSpPr>
          <p:cNvPr id="36" name="Ellipse 35"/>
          <p:cNvSpPr/>
          <p:nvPr/>
        </p:nvSpPr>
        <p:spPr>
          <a:xfrm>
            <a:off x="6603935" y="2897690"/>
            <a:ext cx="560353" cy="60331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37" name="Object 7"/>
          <p:cNvGraphicFramePr>
            <a:graphicFrameLocks noChangeAspect="1"/>
          </p:cNvGraphicFramePr>
          <p:nvPr/>
        </p:nvGraphicFramePr>
        <p:xfrm>
          <a:off x="6692900" y="3013075"/>
          <a:ext cx="457200" cy="342900"/>
        </p:xfrm>
        <a:graphic>
          <a:graphicData uri="http://schemas.openxmlformats.org/presentationml/2006/ole">
            <p:oleObj spid="_x0000_s1037" name="Formel" r:id="rId14" imgW="304560" imgH="228600" progId="Equation.3">
              <p:embed/>
            </p:oleObj>
          </a:graphicData>
        </a:graphic>
      </p:graphicFrame>
      <p:sp>
        <p:nvSpPr>
          <p:cNvPr id="38" name="Ellipse 37"/>
          <p:cNvSpPr/>
          <p:nvPr/>
        </p:nvSpPr>
        <p:spPr>
          <a:xfrm>
            <a:off x="5436096" y="5057930"/>
            <a:ext cx="560353" cy="60331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39" name="Ellipse 38"/>
          <p:cNvSpPr/>
          <p:nvPr/>
        </p:nvSpPr>
        <p:spPr>
          <a:xfrm>
            <a:off x="5436096" y="4005064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40" name="Object 3"/>
          <p:cNvGraphicFramePr>
            <a:graphicFrameLocks noChangeAspect="1"/>
          </p:cNvGraphicFramePr>
          <p:nvPr/>
        </p:nvGraphicFramePr>
        <p:xfrm>
          <a:off x="5591175" y="5229225"/>
          <a:ext cx="304800" cy="285750"/>
        </p:xfrm>
        <a:graphic>
          <a:graphicData uri="http://schemas.openxmlformats.org/presentationml/2006/ole">
            <p:oleObj spid="_x0000_s1038" name="Formel" r:id="rId15" imgW="203040" imgH="190440" progId="Equation.3">
              <p:embed/>
            </p:oleObj>
          </a:graphicData>
        </a:graphic>
      </p:graphicFrame>
      <p:graphicFrame>
        <p:nvGraphicFramePr>
          <p:cNvPr id="41" name="Object 7"/>
          <p:cNvGraphicFramePr>
            <a:graphicFrameLocks noChangeAspect="1"/>
          </p:cNvGraphicFramePr>
          <p:nvPr/>
        </p:nvGraphicFramePr>
        <p:xfrm>
          <a:off x="5600700" y="4149725"/>
          <a:ext cx="304800" cy="285750"/>
        </p:xfrm>
        <a:graphic>
          <a:graphicData uri="http://schemas.openxmlformats.org/presentationml/2006/ole">
            <p:oleObj spid="_x0000_s1039" name="Formel" r:id="rId16" imgW="203040" imgH="190440" progId="Equation.3">
              <p:embed/>
            </p:oleObj>
          </a:graphicData>
        </a:graphic>
      </p:graphicFrame>
      <p:cxnSp>
        <p:nvCxnSpPr>
          <p:cNvPr id="42" name="Gerade Verbindung mit Pfeil 41"/>
          <p:cNvCxnSpPr>
            <a:stCxn id="38" idx="0"/>
            <a:endCxn id="39" idx="4"/>
          </p:cNvCxnSpPr>
          <p:nvPr/>
        </p:nvCxnSpPr>
        <p:spPr>
          <a:xfrm flipV="1">
            <a:off x="5716273" y="4608382"/>
            <a:ext cx="0" cy="44954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39" idx="0"/>
          </p:cNvCxnSpPr>
          <p:nvPr/>
        </p:nvCxnSpPr>
        <p:spPr>
          <a:xfrm flipV="1">
            <a:off x="5716273" y="3501008"/>
            <a:ext cx="296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mit Pfeil 43"/>
          <p:cNvCxnSpPr/>
          <p:nvPr/>
        </p:nvCxnSpPr>
        <p:spPr>
          <a:xfrm>
            <a:off x="4860032" y="4305600"/>
            <a:ext cx="591775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mit Pfeil 44"/>
          <p:cNvCxnSpPr>
            <a:stCxn id="39" idx="0"/>
            <a:endCxn id="36" idx="3"/>
          </p:cNvCxnSpPr>
          <p:nvPr/>
        </p:nvCxnSpPr>
        <p:spPr>
          <a:xfrm flipV="1">
            <a:off x="5716273" y="3412654"/>
            <a:ext cx="969724" cy="59241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/>
          <p:cNvCxnSpPr>
            <a:stCxn id="39" idx="0"/>
            <a:endCxn id="32" idx="5"/>
          </p:cNvCxnSpPr>
          <p:nvPr/>
        </p:nvCxnSpPr>
        <p:spPr>
          <a:xfrm flipH="1" flipV="1">
            <a:off x="4762555" y="3412654"/>
            <a:ext cx="953718" cy="59241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stCxn id="24" idx="5"/>
            <a:endCxn id="34" idx="1"/>
          </p:cNvCxnSpPr>
          <p:nvPr/>
        </p:nvCxnSpPr>
        <p:spPr>
          <a:xfrm>
            <a:off x="4777970" y="2332534"/>
            <a:ext cx="740484" cy="65351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 Verbindung mit Pfeil 47"/>
          <p:cNvCxnSpPr>
            <a:stCxn id="26" idx="5"/>
            <a:endCxn id="36" idx="1"/>
          </p:cNvCxnSpPr>
          <p:nvPr/>
        </p:nvCxnSpPr>
        <p:spPr>
          <a:xfrm>
            <a:off x="5930098" y="2332534"/>
            <a:ext cx="755899" cy="65351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2123728" y="5733256"/>
            <a:ext cx="409575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8" cstate="print"/>
          <a:srcRect/>
          <a:stretch>
            <a:fillRect/>
          </a:stretch>
        </p:blipFill>
        <p:spPr bwMode="auto">
          <a:xfrm>
            <a:off x="3275856" y="5733256"/>
            <a:ext cx="30480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9" cstate="print"/>
          <a:srcRect/>
          <a:stretch>
            <a:fillRect/>
          </a:stretch>
        </p:blipFill>
        <p:spPr bwMode="auto">
          <a:xfrm>
            <a:off x="4211960" y="5733256"/>
            <a:ext cx="80962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5364088" y="5733256"/>
            <a:ext cx="6667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21" cstate="print"/>
          <a:srcRect/>
          <a:stretch>
            <a:fillRect/>
          </a:stretch>
        </p:blipFill>
        <p:spPr bwMode="auto">
          <a:xfrm>
            <a:off x="4392000" y="1556792"/>
            <a:ext cx="36195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5436096" y="1556792"/>
            <a:ext cx="523875" cy="209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23" cstate="print"/>
          <a:srcRect/>
          <a:stretch>
            <a:fillRect/>
          </a:stretch>
        </p:blipFill>
        <p:spPr bwMode="auto">
          <a:xfrm>
            <a:off x="6588224" y="1556792"/>
            <a:ext cx="628650" cy="20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Larissa-Design</vt:lpstr>
      <vt:lpstr>Microsoft Formel-Editor 3.0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Windows-Benutzer</dc:creator>
  <cp:lastModifiedBy>Windows-Benutzer</cp:lastModifiedBy>
  <cp:revision>5</cp:revision>
  <dcterms:created xsi:type="dcterms:W3CDTF">2017-09-14T16:57:58Z</dcterms:created>
  <dcterms:modified xsi:type="dcterms:W3CDTF">2018-01-23T18:54:31Z</dcterms:modified>
</cp:coreProperties>
</file>