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erade Verbindung mit Pfeil 48"/>
          <p:cNvCxnSpPr/>
          <p:nvPr/>
        </p:nvCxnSpPr>
        <p:spPr>
          <a:xfrm flipV="1">
            <a:off x="5474977" y="2924944"/>
            <a:ext cx="0" cy="2160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95936" y="455387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085544" y="4670954"/>
          <a:ext cx="457200" cy="285750"/>
        </p:xfrm>
        <a:graphic>
          <a:graphicData uri="http://schemas.openxmlformats.org/presentationml/2006/ole">
            <p:oleObj spid="_x0000_s1035" name="Formel" r:id="rId3" imgW="304560" imgH="19044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5194800" y="507600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5364088" y="5229200"/>
          <a:ext cx="323850" cy="285750"/>
        </p:xfrm>
        <a:graphic>
          <a:graphicData uri="http://schemas.openxmlformats.org/presentationml/2006/ole">
            <p:oleObj spid="_x0000_s1041" name="Formel" r:id="rId4" imgW="215640" imgH="190440" progId="Equation.3">
              <p:embed/>
            </p:oleObj>
          </a:graphicData>
        </a:graphic>
      </p:graphicFrame>
      <p:cxnSp>
        <p:nvCxnSpPr>
          <p:cNvPr id="76" name="Gerade Verbindung mit Pfeil 75"/>
          <p:cNvCxnSpPr>
            <a:stCxn id="24" idx="6"/>
          </p:cNvCxnSpPr>
          <p:nvPr/>
        </p:nvCxnSpPr>
        <p:spPr>
          <a:xfrm flipV="1">
            <a:off x="4556288" y="4850974"/>
            <a:ext cx="81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/>
          <p:cNvGrpSpPr/>
          <p:nvPr/>
        </p:nvGrpSpPr>
        <p:grpSpPr>
          <a:xfrm>
            <a:off x="6213600" y="1052736"/>
            <a:ext cx="560353" cy="603318"/>
            <a:chOff x="6228184" y="1817570"/>
            <a:chExt cx="560353" cy="603318"/>
          </a:xfrm>
        </p:grpSpPr>
        <p:sp>
          <p:nvSpPr>
            <p:cNvPr id="75" name="Ellipse 74"/>
            <p:cNvSpPr/>
            <p:nvPr/>
          </p:nvSpPr>
          <p:spPr>
            <a:xfrm>
              <a:off x="6228184" y="1817570"/>
              <a:ext cx="560353" cy="6033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graphicFrame>
          <p:nvGraphicFramePr>
            <p:cNvPr id="77" name="Object 34"/>
            <p:cNvGraphicFramePr>
              <a:graphicFrameLocks noChangeAspect="1"/>
            </p:cNvGraphicFramePr>
            <p:nvPr/>
          </p:nvGraphicFramePr>
          <p:xfrm>
            <a:off x="6361654" y="1991122"/>
            <a:ext cx="323850" cy="285750"/>
          </p:xfrm>
          <a:graphic>
            <a:graphicData uri="http://schemas.openxmlformats.org/presentationml/2006/ole">
              <p:oleObj spid="_x0000_s1062" name="Formel" r:id="rId5" imgW="215640" imgH="190440" progId="Equation.3">
                <p:embed/>
              </p:oleObj>
            </a:graphicData>
          </a:graphic>
        </p:graphicFrame>
      </p:grpSp>
      <p:cxnSp>
        <p:nvCxnSpPr>
          <p:cNvPr id="78" name="Gerade Verbindung mit Pfeil 77"/>
          <p:cNvCxnSpPr/>
          <p:nvPr/>
        </p:nvCxnSpPr>
        <p:spPr>
          <a:xfrm flipV="1">
            <a:off x="4708688" y="2924944"/>
            <a:ext cx="136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4489200" y="2807952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V="1">
            <a:off x="3837600" y="2926752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6073200" y="2671152"/>
            <a:ext cx="79208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42000" y="2671152"/>
            <a:ext cx="79208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V="1">
            <a:off x="6498000" y="1663152"/>
            <a:ext cx="0" cy="1000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593600" y="2174352"/>
            <a:ext cx="0" cy="6388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4320000" y="1558752"/>
            <a:ext cx="560353" cy="603318"/>
            <a:chOff x="6228184" y="1817570"/>
            <a:chExt cx="560353" cy="603318"/>
          </a:xfrm>
        </p:grpSpPr>
        <p:sp>
          <p:nvSpPr>
            <p:cNvPr id="90" name="Ellipse 89"/>
            <p:cNvSpPr/>
            <p:nvPr/>
          </p:nvSpPr>
          <p:spPr>
            <a:xfrm>
              <a:off x="6228184" y="1817570"/>
              <a:ext cx="560353" cy="6033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graphicFrame>
          <p:nvGraphicFramePr>
            <p:cNvPr id="91" name="Object 34"/>
            <p:cNvGraphicFramePr>
              <a:graphicFrameLocks noChangeAspect="1"/>
            </p:cNvGraphicFramePr>
            <p:nvPr/>
          </p:nvGraphicFramePr>
          <p:xfrm>
            <a:off x="6351597" y="1961958"/>
            <a:ext cx="342900" cy="342900"/>
          </p:xfrm>
          <a:graphic>
            <a:graphicData uri="http://schemas.openxmlformats.org/presentationml/2006/ole">
              <p:oleObj spid="_x0000_s1063" name="Formel" r:id="rId6" imgW="228600" imgH="228600" progId="Equation.3">
                <p:embed/>
              </p:oleObj>
            </a:graphicData>
          </a:graphic>
        </p:graphicFrame>
      </p:grpSp>
      <p:graphicFrame>
        <p:nvGraphicFramePr>
          <p:cNvPr id="92" name="Object 34"/>
          <p:cNvGraphicFramePr>
            <a:graphicFrameLocks noChangeAspect="1"/>
          </p:cNvGraphicFramePr>
          <p:nvPr/>
        </p:nvGraphicFramePr>
        <p:xfrm>
          <a:off x="3244850" y="2773115"/>
          <a:ext cx="457200" cy="304800"/>
        </p:xfrm>
        <a:graphic>
          <a:graphicData uri="http://schemas.openxmlformats.org/presentationml/2006/ole">
            <p:oleObj spid="_x0000_s1064" name="Formel" r:id="rId7" imgW="304560" imgH="203040" progId="Equation.3">
              <p:embed/>
            </p:oleObj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6372200" y="2781052"/>
          <a:ext cx="304800" cy="304800"/>
        </p:xfrm>
        <a:graphic>
          <a:graphicData uri="http://schemas.openxmlformats.org/presentationml/2006/ole">
            <p:oleObj spid="_x0000_s1065" name="Formel" r:id="rId8" imgW="203040" imgH="203040" progId="Equation.3">
              <p:embed/>
            </p:oleObj>
          </a:graphicData>
        </a:graphic>
      </p:graphicFrame>
      <p:sp>
        <p:nvSpPr>
          <p:cNvPr id="23" name="Ellipse 22"/>
          <p:cNvSpPr/>
          <p:nvPr/>
        </p:nvSpPr>
        <p:spPr>
          <a:xfrm>
            <a:off x="5356800" y="4734000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25" name="Gruppieren 24"/>
          <p:cNvGrpSpPr/>
          <p:nvPr/>
        </p:nvGrpSpPr>
        <p:grpSpPr>
          <a:xfrm>
            <a:off x="5187904" y="4293096"/>
            <a:ext cx="504056" cy="288032"/>
            <a:chOff x="5148064" y="3429000"/>
            <a:chExt cx="504056" cy="288032"/>
          </a:xfrm>
        </p:grpSpPr>
        <p:sp>
          <p:nvSpPr>
            <p:cNvPr id="26" name="Rechteck 25"/>
            <p:cNvSpPr/>
            <p:nvPr/>
          </p:nvSpPr>
          <p:spPr>
            <a:xfrm>
              <a:off x="5148064" y="3429000"/>
              <a:ext cx="504056" cy="2880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pic>
          <p:nvPicPr>
            <p:cNvPr id="28" name="Picture 3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38008" y="3459857"/>
              <a:ext cx="295275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" name="Rechteck 28"/>
          <p:cNvSpPr/>
          <p:nvPr/>
        </p:nvSpPr>
        <p:spPr>
          <a:xfrm>
            <a:off x="5076056" y="3645024"/>
            <a:ext cx="792088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66" name="Object 42"/>
          <p:cNvGraphicFramePr>
            <a:graphicFrameLocks noChangeAspect="1"/>
          </p:cNvGraphicFramePr>
          <p:nvPr/>
        </p:nvGraphicFramePr>
        <p:xfrm>
          <a:off x="5337175" y="3771900"/>
          <a:ext cx="323850" cy="304800"/>
        </p:xfrm>
        <a:graphic>
          <a:graphicData uri="http://schemas.openxmlformats.org/presentationml/2006/ole">
            <p:oleObj spid="_x0000_s1066" name="Formel" r:id="rId10" imgW="215640" imgH="203040" progId="Equation.3">
              <p:embed/>
            </p:oleObj>
          </a:graphicData>
        </a:graphic>
      </p:graphicFrame>
      <p:cxnSp>
        <p:nvCxnSpPr>
          <p:cNvPr id="31" name="Gewinkelte Verbindung 30"/>
          <p:cNvCxnSpPr>
            <a:stCxn id="39" idx="2"/>
            <a:endCxn id="90" idx="0"/>
          </p:cNvCxnSpPr>
          <p:nvPr/>
        </p:nvCxnSpPr>
        <p:spPr>
          <a:xfrm rot="10800000">
            <a:off x="4600178" y="1558753"/>
            <a:ext cx="594623" cy="3818907"/>
          </a:xfrm>
          <a:prstGeom prst="bentConnector4">
            <a:avLst>
              <a:gd name="adj1" fmla="val 450056"/>
              <a:gd name="adj2" fmla="val 105986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24" idx="2"/>
            <a:endCxn id="90" idx="2"/>
          </p:cNvCxnSpPr>
          <p:nvPr/>
        </p:nvCxnSpPr>
        <p:spPr>
          <a:xfrm rot="10800000" flipH="1">
            <a:off x="3995936" y="1860411"/>
            <a:ext cx="324064" cy="2995122"/>
          </a:xfrm>
          <a:prstGeom prst="bentConnector3">
            <a:avLst>
              <a:gd name="adj1" fmla="val -355371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55776" y="5085184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15816" y="4520927"/>
            <a:ext cx="295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23</cp:revision>
  <dcterms:created xsi:type="dcterms:W3CDTF">2017-09-11T16:26:15Z</dcterms:created>
  <dcterms:modified xsi:type="dcterms:W3CDTF">2018-01-22T19:48:03Z</dcterms:modified>
</cp:coreProperties>
</file>