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BB79-354E-4DC4-A576-57CCA57AC847}" type="datetimeFigureOut">
              <a:rPr lang="de-DE" smtClean="0"/>
              <a:pPr/>
              <a:t>14.09.2017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BB0-27EB-4B56-8204-02B4074F926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BB79-354E-4DC4-A576-57CCA57AC847}" type="datetimeFigureOut">
              <a:rPr lang="de-DE" smtClean="0"/>
              <a:pPr/>
              <a:t>14.09.2017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BB0-27EB-4B56-8204-02B4074F926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BB79-354E-4DC4-A576-57CCA57AC847}" type="datetimeFigureOut">
              <a:rPr lang="de-DE" smtClean="0"/>
              <a:pPr/>
              <a:t>14.09.2017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BB0-27EB-4B56-8204-02B4074F926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BB79-354E-4DC4-A576-57CCA57AC847}" type="datetimeFigureOut">
              <a:rPr lang="de-DE" smtClean="0"/>
              <a:pPr/>
              <a:t>14.09.2017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BB0-27EB-4B56-8204-02B4074F926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BB79-354E-4DC4-A576-57CCA57AC847}" type="datetimeFigureOut">
              <a:rPr lang="de-DE" smtClean="0"/>
              <a:pPr/>
              <a:t>14.09.2017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BB0-27EB-4B56-8204-02B4074F926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BB79-354E-4DC4-A576-57CCA57AC847}" type="datetimeFigureOut">
              <a:rPr lang="de-DE" smtClean="0"/>
              <a:pPr/>
              <a:t>14.09.2017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BB0-27EB-4B56-8204-02B4074F926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BB79-354E-4DC4-A576-57CCA57AC847}" type="datetimeFigureOut">
              <a:rPr lang="de-DE" smtClean="0"/>
              <a:pPr/>
              <a:t>14.09.2017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BB0-27EB-4B56-8204-02B4074F926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BB79-354E-4DC4-A576-57CCA57AC847}" type="datetimeFigureOut">
              <a:rPr lang="de-DE" smtClean="0"/>
              <a:pPr/>
              <a:t>14.09.2017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BB0-27EB-4B56-8204-02B4074F926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BB79-354E-4DC4-A576-57CCA57AC847}" type="datetimeFigureOut">
              <a:rPr lang="de-DE" smtClean="0"/>
              <a:pPr/>
              <a:t>14.09.2017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BB0-27EB-4B56-8204-02B4074F926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BB79-354E-4DC4-A576-57CCA57AC847}" type="datetimeFigureOut">
              <a:rPr lang="de-DE" smtClean="0"/>
              <a:pPr/>
              <a:t>14.09.2017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BB0-27EB-4B56-8204-02B4074F926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BB79-354E-4DC4-A576-57CCA57AC847}" type="datetimeFigureOut">
              <a:rPr lang="de-DE" smtClean="0"/>
              <a:pPr/>
              <a:t>14.09.2017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0BB0-27EB-4B56-8204-02B4074F926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8BB79-354E-4DC4-A576-57CCA57AC847}" type="datetimeFigureOut">
              <a:rPr lang="de-DE" smtClean="0"/>
              <a:pPr/>
              <a:t>14.09.2017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40BB0-27EB-4B56-8204-02B4074F926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mit Pfeil 9"/>
          <p:cNvCxnSpPr>
            <a:stCxn id="56" idx="0"/>
            <a:endCxn id="52" idx="2"/>
          </p:cNvCxnSpPr>
          <p:nvPr/>
        </p:nvCxnSpPr>
        <p:spPr>
          <a:xfrm flipV="1">
            <a:off x="2915816" y="4077072"/>
            <a:ext cx="0" cy="792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57" idx="0"/>
            <a:endCxn id="53" idx="2"/>
          </p:cNvCxnSpPr>
          <p:nvPr/>
        </p:nvCxnSpPr>
        <p:spPr>
          <a:xfrm flipV="1">
            <a:off x="4211960" y="4077072"/>
            <a:ext cx="0" cy="792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58" idx="0"/>
            <a:endCxn id="54" idx="2"/>
          </p:cNvCxnSpPr>
          <p:nvPr/>
        </p:nvCxnSpPr>
        <p:spPr>
          <a:xfrm flipV="1">
            <a:off x="5508104" y="4077072"/>
            <a:ext cx="0" cy="792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52" idx="3"/>
            <a:endCxn id="53" idx="1"/>
          </p:cNvCxnSpPr>
          <p:nvPr/>
        </p:nvCxnSpPr>
        <p:spPr>
          <a:xfrm>
            <a:off x="3203848" y="3537012"/>
            <a:ext cx="72008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bgerundetes Rechteck 50"/>
          <p:cNvSpPr/>
          <p:nvPr/>
        </p:nvSpPr>
        <p:spPr>
          <a:xfrm>
            <a:off x="6516216" y="1052736"/>
            <a:ext cx="576064" cy="10801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0.6</a:t>
            </a:r>
            <a:r>
              <a:rPr lang="de-DE" sz="1600" dirty="0">
                <a:solidFill>
                  <a:schemeClr val="tx1"/>
                </a:solidFill>
              </a:rPr>
              <a:t/>
            </a: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chemeClr val="tx1"/>
                </a:solidFill>
              </a:rPr>
              <a:t>0.</a:t>
            </a:r>
            <a:r>
              <a:rPr lang="de-DE" sz="1600" dirty="0" smtClean="0">
                <a:solidFill>
                  <a:schemeClr val="tx1"/>
                </a:solidFill>
              </a:rPr>
              <a:t>2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2" name="Abgerundetes Rechteck 51"/>
          <p:cNvSpPr/>
          <p:nvPr/>
        </p:nvSpPr>
        <p:spPr>
          <a:xfrm>
            <a:off x="2627784" y="2996952"/>
            <a:ext cx="576064" cy="10801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0.2</a:t>
            </a: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0.8</a:t>
            </a: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-0.1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3" name="Abgerundetes Rechteck 52"/>
          <p:cNvSpPr/>
          <p:nvPr/>
        </p:nvSpPr>
        <p:spPr>
          <a:xfrm>
            <a:off x="3923928" y="2996952"/>
            <a:ext cx="576064" cy="10801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-0.7</a:t>
            </a:r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0.3</a:t>
            </a:r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0.5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4" name="Abgerundetes Rechteck 53"/>
          <p:cNvSpPr/>
          <p:nvPr/>
        </p:nvSpPr>
        <p:spPr>
          <a:xfrm>
            <a:off x="5220072" y="2996952"/>
            <a:ext cx="576064" cy="10801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0.4</a:t>
            </a:r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-0.1</a:t>
            </a:r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-</a:t>
            </a:r>
            <a:r>
              <a:rPr lang="de-DE" sz="1600" dirty="0" smtClean="0">
                <a:solidFill>
                  <a:schemeClr val="tx1"/>
                </a:solidFill>
              </a:rPr>
              <a:t>0.8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5" name="Abgerundetes Rechteck 54"/>
          <p:cNvSpPr/>
          <p:nvPr/>
        </p:nvSpPr>
        <p:spPr>
          <a:xfrm>
            <a:off x="6516216" y="2996952"/>
            <a:ext cx="576064" cy="10801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0.7</a:t>
            </a:r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1.0</a:t>
            </a:r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0.6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6" name="Abgerundetes Rechteck 55"/>
          <p:cNvSpPr/>
          <p:nvPr/>
        </p:nvSpPr>
        <p:spPr>
          <a:xfrm>
            <a:off x="2627784" y="4869160"/>
            <a:ext cx="576064" cy="12241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0</a:t>
            </a:r>
            <a:r>
              <a:rPr lang="de-DE" sz="1600" dirty="0" smtClean="0">
                <a:solidFill>
                  <a:schemeClr val="tx1"/>
                </a:solidFill>
              </a:rPr>
              <a:t/>
            </a:r>
            <a:br>
              <a:rPr lang="de-DE" sz="1600" dirty="0" smtClean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0</a:t>
            </a:r>
            <a:r>
              <a:rPr lang="de-DE" sz="1600" dirty="0" smtClean="0">
                <a:solidFill>
                  <a:schemeClr val="tx1"/>
                </a:solidFill>
              </a:rPr>
              <a:t/>
            </a:r>
            <a:br>
              <a:rPr lang="de-DE" sz="1600" dirty="0" smtClean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chemeClr val="tx1"/>
                </a:solidFill>
              </a:rPr>
              <a:t>0</a:t>
            </a:r>
            <a:br>
              <a:rPr lang="de-DE" sz="1600" dirty="0" smtClean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chemeClr val="tx1"/>
                </a:solidFill>
              </a:rPr>
              <a:t>0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7" name="Abgerundetes Rechteck 56"/>
          <p:cNvSpPr/>
          <p:nvPr/>
        </p:nvSpPr>
        <p:spPr>
          <a:xfrm>
            <a:off x="3923928" y="4869160"/>
            <a:ext cx="576064" cy="12241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0</a:t>
            </a:r>
            <a:br>
              <a:rPr lang="de-DE" sz="1600" dirty="0" smtClean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chemeClr val="tx1"/>
                </a:solidFill>
              </a:rPr>
              <a:t>1</a:t>
            </a:r>
            <a:br>
              <a:rPr lang="de-DE" sz="1600" dirty="0" smtClean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chemeClr val="tx1"/>
                </a:solidFill>
              </a:rPr>
              <a:t>0</a:t>
            </a:r>
            <a:br>
              <a:rPr lang="de-DE" sz="1600" dirty="0" smtClean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chemeClr val="tx1"/>
                </a:solidFill>
              </a:rPr>
              <a:t>0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8" name="Abgerundetes Rechteck 57"/>
          <p:cNvSpPr/>
          <p:nvPr/>
        </p:nvSpPr>
        <p:spPr>
          <a:xfrm>
            <a:off x="5220072" y="4869160"/>
            <a:ext cx="576064" cy="12241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0</a:t>
            </a:r>
            <a:br>
              <a:rPr lang="de-DE" sz="1600" dirty="0" smtClean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chemeClr val="tx1"/>
                </a:solidFill>
              </a:rPr>
              <a:t>0</a:t>
            </a:r>
            <a:r>
              <a:rPr lang="de-DE" sz="1600" dirty="0" smtClean="0">
                <a:solidFill>
                  <a:schemeClr val="tx1"/>
                </a:solidFill>
              </a:rPr>
              <a:t/>
            </a:r>
            <a:br>
              <a:rPr lang="de-DE" sz="1600" dirty="0" smtClean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chemeClr val="tx1"/>
                </a:solidFill>
              </a:rPr>
              <a:t>1</a:t>
            </a:r>
            <a:r>
              <a:rPr lang="de-DE" sz="1600" dirty="0" smtClean="0">
                <a:solidFill>
                  <a:schemeClr val="tx1"/>
                </a:solidFill>
              </a:rPr>
              <a:t/>
            </a:r>
            <a:br>
              <a:rPr lang="de-DE" sz="1600" dirty="0" smtClean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chemeClr val="tx1"/>
                </a:solidFill>
              </a:rPr>
              <a:t>0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6516216" y="4869160"/>
            <a:ext cx="576064" cy="12241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0</a:t>
            </a:r>
            <a:br>
              <a:rPr lang="de-DE" sz="1600" dirty="0" smtClean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chemeClr val="tx1"/>
                </a:solidFill>
              </a:rPr>
              <a:t>0</a:t>
            </a:r>
            <a:br>
              <a:rPr lang="de-DE" sz="1600" dirty="0" smtClean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0</a:t>
            </a:r>
            <a:br>
              <a:rPr lang="de-DE" sz="1600" dirty="0" smtClean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chemeClr val="tx1"/>
                </a:solidFill>
              </a:rPr>
              <a:t>1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62" name="Gerade Verbindung mit Pfeil 61"/>
          <p:cNvCxnSpPr>
            <a:stCxn id="53" idx="3"/>
            <a:endCxn id="54" idx="1"/>
          </p:cNvCxnSpPr>
          <p:nvPr/>
        </p:nvCxnSpPr>
        <p:spPr>
          <a:xfrm>
            <a:off x="4499992" y="3537012"/>
            <a:ext cx="72008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54" idx="3"/>
            <a:endCxn id="55" idx="1"/>
          </p:cNvCxnSpPr>
          <p:nvPr/>
        </p:nvCxnSpPr>
        <p:spPr>
          <a:xfrm>
            <a:off x="5796136" y="3537012"/>
            <a:ext cx="72008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55" idx="0"/>
            <a:endCxn id="51" idx="2"/>
          </p:cNvCxnSpPr>
          <p:nvPr/>
        </p:nvCxnSpPr>
        <p:spPr>
          <a:xfrm flipV="1">
            <a:off x="6804248" y="2132856"/>
            <a:ext cx="0" cy="86409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stCxn id="59" idx="0"/>
            <a:endCxn id="55" idx="2"/>
          </p:cNvCxnSpPr>
          <p:nvPr/>
        </p:nvCxnSpPr>
        <p:spPr>
          <a:xfrm flipV="1">
            <a:off x="6804248" y="4077072"/>
            <a:ext cx="0" cy="792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60" idx="0"/>
            <a:endCxn id="47" idx="2"/>
          </p:cNvCxnSpPr>
          <p:nvPr/>
        </p:nvCxnSpPr>
        <p:spPr>
          <a:xfrm flipV="1">
            <a:off x="1619672" y="4077072"/>
            <a:ext cx="0" cy="792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bgerundetes Rechteck 46"/>
          <p:cNvSpPr/>
          <p:nvPr/>
        </p:nvSpPr>
        <p:spPr>
          <a:xfrm>
            <a:off x="1331640" y="2996952"/>
            <a:ext cx="576064" cy="10801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1.1</a:t>
            </a:r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-0.2</a:t>
            </a:r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-</a:t>
            </a:r>
            <a:r>
              <a:rPr lang="de-DE" sz="1600" dirty="0" smtClean="0">
                <a:solidFill>
                  <a:schemeClr val="tx1"/>
                </a:solidFill>
              </a:rPr>
              <a:t>0.5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60" name="Abgerundetes Rechteck 59"/>
          <p:cNvSpPr/>
          <p:nvPr/>
        </p:nvSpPr>
        <p:spPr>
          <a:xfrm>
            <a:off x="1331640" y="4869160"/>
            <a:ext cx="576064" cy="12241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1</a:t>
            </a:r>
            <a:br>
              <a:rPr lang="de-DE" sz="1600" dirty="0" smtClean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chemeClr val="tx1"/>
                </a:solidFill>
              </a:rPr>
              <a:t>0</a:t>
            </a:r>
            <a:br>
              <a:rPr lang="de-DE" sz="1600" dirty="0" smtClean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chemeClr val="tx1"/>
                </a:solidFill>
              </a:rPr>
              <a:t>0</a:t>
            </a:r>
            <a:br>
              <a:rPr lang="de-DE" sz="1600" dirty="0" smtClean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0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61" name="Gerade Verbindung mit Pfeil 60"/>
          <p:cNvCxnSpPr/>
          <p:nvPr/>
        </p:nvCxnSpPr>
        <p:spPr>
          <a:xfrm>
            <a:off x="1907704" y="3538800"/>
            <a:ext cx="72008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6165304"/>
            <a:ext cx="5334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5507" y="6165304"/>
            <a:ext cx="3143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6165304"/>
            <a:ext cx="6000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6536" y="6165304"/>
            <a:ext cx="6096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44208" y="6165304"/>
            <a:ext cx="6667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72200" y="723553"/>
            <a:ext cx="8191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Bildschirmpräsentation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14</cp:revision>
  <dcterms:created xsi:type="dcterms:W3CDTF">2017-09-13T11:02:18Z</dcterms:created>
  <dcterms:modified xsi:type="dcterms:W3CDTF">2017-09-14T15:00:55Z</dcterms:modified>
</cp:coreProperties>
</file>